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73" r:id="rId6"/>
    <p:sldId id="275" r:id="rId7"/>
    <p:sldId id="272" r:id="rId8"/>
    <p:sldId id="262" r:id="rId9"/>
    <p:sldId id="263" r:id="rId10"/>
    <p:sldId id="277" r:id="rId11"/>
    <p:sldId id="269" r:id="rId12"/>
    <p:sldId id="264" r:id="rId13"/>
    <p:sldId id="268" r:id="rId14"/>
    <p:sldId id="267" r:id="rId15"/>
    <p:sldId id="274" r:id="rId16"/>
    <p:sldId id="266" r:id="rId17"/>
    <p:sldId id="276" r:id="rId18"/>
    <p:sldId id="265" r:id="rId19"/>
    <p:sldId id="270" r:id="rId20"/>
    <p:sldId id="271" r:id="rId21"/>
    <p:sldId id="278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B"/>
    <a:srgbClr val="EB6C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3DF6CE-A56E-4721-9E0D-0DDB9D5BFF6D}" v="596" dt="2020-09-22T07:48:17.572"/>
    <p1510:client id="{EEFD0104-75A5-4C94-B32A-B6C975A05265}" v="34" dt="2020-09-21T10:21:55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oggc95@gmail.com" userId="abdefa83f68b1196" providerId="LiveId" clId="{EEFD0104-75A5-4C94-B32A-B6C975A05265}"/>
    <pc:docChg chg="undo custSel mod addSld modSld">
      <pc:chgData name="gonzaloggc95@gmail.com" userId="abdefa83f68b1196" providerId="LiveId" clId="{EEFD0104-75A5-4C94-B32A-B6C975A05265}" dt="2020-09-21T10:22:26.873" v="5201" actId="20577"/>
      <pc:docMkLst>
        <pc:docMk/>
      </pc:docMkLst>
      <pc:sldChg chg="modSp mod">
        <pc:chgData name="gonzaloggc95@gmail.com" userId="abdefa83f68b1196" providerId="LiveId" clId="{EEFD0104-75A5-4C94-B32A-B6C975A05265}" dt="2020-09-21T08:17:15.855" v="509" actId="20577"/>
        <pc:sldMkLst>
          <pc:docMk/>
          <pc:sldMk cId="164060806" sldId="257"/>
        </pc:sldMkLst>
        <pc:spChg chg="mod">
          <ac:chgData name="gonzaloggc95@gmail.com" userId="abdefa83f68b1196" providerId="LiveId" clId="{EEFD0104-75A5-4C94-B32A-B6C975A05265}" dt="2020-09-21T08:17:15.855" v="509" actId="20577"/>
          <ac:spMkLst>
            <pc:docMk/>
            <pc:sldMk cId="164060806" sldId="257"/>
            <ac:spMk id="3" creationId="{934840FF-DAF8-4368-85D8-02E8E2725F98}"/>
          </ac:spMkLst>
        </pc:spChg>
      </pc:sldChg>
      <pc:sldChg chg="modSp mod">
        <pc:chgData name="gonzaloggc95@gmail.com" userId="abdefa83f68b1196" providerId="LiveId" clId="{EEFD0104-75A5-4C94-B32A-B6C975A05265}" dt="2020-09-21T08:24:06.361" v="1770" actId="20577"/>
        <pc:sldMkLst>
          <pc:docMk/>
          <pc:sldMk cId="4245478792" sldId="259"/>
        </pc:sldMkLst>
        <pc:spChg chg="mod">
          <ac:chgData name="gonzaloggc95@gmail.com" userId="abdefa83f68b1196" providerId="LiveId" clId="{EEFD0104-75A5-4C94-B32A-B6C975A05265}" dt="2020-09-21T08:24:06.361" v="1770" actId="20577"/>
          <ac:spMkLst>
            <pc:docMk/>
            <pc:sldMk cId="4245478792" sldId="259"/>
            <ac:spMk id="3" creationId="{0FC57F3E-046A-4E3B-8913-1E803C18D267}"/>
          </ac:spMkLst>
        </pc:spChg>
      </pc:sldChg>
      <pc:sldChg chg="modSp mod">
        <pc:chgData name="gonzaloggc95@gmail.com" userId="abdefa83f68b1196" providerId="LiveId" clId="{EEFD0104-75A5-4C94-B32A-B6C975A05265}" dt="2020-09-21T08:20:17.878" v="1100" actId="20577"/>
        <pc:sldMkLst>
          <pc:docMk/>
          <pc:sldMk cId="547371493" sldId="260"/>
        </pc:sldMkLst>
        <pc:spChg chg="mod">
          <ac:chgData name="gonzaloggc95@gmail.com" userId="abdefa83f68b1196" providerId="LiveId" clId="{EEFD0104-75A5-4C94-B32A-B6C975A05265}" dt="2020-09-21T08:20:17.878" v="1100" actId="20577"/>
          <ac:spMkLst>
            <pc:docMk/>
            <pc:sldMk cId="547371493" sldId="260"/>
            <ac:spMk id="3" creationId="{BC2E54D2-9A76-43E4-9430-B1F9F26C5BAF}"/>
          </ac:spMkLst>
        </pc:spChg>
      </pc:sldChg>
      <pc:sldChg chg="modSp mod">
        <pc:chgData name="gonzaloggc95@gmail.com" userId="abdefa83f68b1196" providerId="LiveId" clId="{EEFD0104-75A5-4C94-B32A-B6C975A05265}" dt="2020-09-21T08:27:50.566" v="2444" actId="20577"/>
        <pc:sldMkLst>
          <pc:docMk/>
          <pc:sldMk cId="4279581525" sldId="261"/>
        </pc:sldMkLst>
        <pc:spChg chg="mod">
          <ac:chgData name="gonzaloggc95@gmail.com" userId="abdefa83f68b1196" providerId="LiveId" clId="{EEFD0104-75A5-4C94-B32A-B6C975A05265}" dt="2020-09-21T08:27:50.566" v="2444" actId="20577"/>
          <ac:spMkLst>
            <pc:docMk/>
            <pc:sldMk cId="4279581525" sldId="261"/>
            <ac:spMk id="3" creationId="{4DF94EBC-7DCD-406E-B1D8-E8B3C1CD2F8B}"/>
          </ac:spMkLst>
        </pc:spChg>
      </pc:sldChg>
      <pc:sldChg chg="addSp modSp mod">
        <pc:chgData name="gonzaloggc95@gmail.com" userId="abdefa83f68b1196" providerId="LiveId" clId="{EEFD0104-75A5-4C94-B32A-B6C975A05265}" dt="2020-09-21T09:50:01.440" v="4308" actId="20577"/>
        <pc:sldMkLst>
          <pc:docMk/>
          <pc:sldMk cId="1839504898" sldId="262"/>
        </pc:sldMkLst>
        <pc:spChg chg="mod">
          <ac:chgData name="gonzaloggc95@gmail.com" userId="abdefa83f68b1196" providerId="LiveId" clId="{EEFD0104-75A5-4C94-B32A-B6C975A05265}" dt="2020-09-21T09:50:01.440" v="4308" actId="20577"/>
          <ac:spMkLst>
            <pc:docMk/>
            <pc:sldMk cId="1839504898" sldId="262"/>
            <ac:spMk id="3" creationId="{80232ABE-6F5D-47FC-8C6C-9DF7D2B28E7A}"/>
          </ac:spMkLst>
        </pc:spChg>
        <pc:graphicFrameChg chg="add mod modGraphic">
          <ac:chgData name="gonzaloggc95@gmail.com" userId="abdefa83f68b1196" providerId="LiveId" clId="{EEFD0104-75A5-4C94-B32A-B6C975A05265}" dt="2020-09-21T09:49:41.744" v="4294"/>
          <ac:graphicFrameMkLst>
            <pc:docMk/>
            <pc:sldMk cId="1839504898" sldId="262"/>
            <ac:graphicFrameMk id="4" creationId="{94BD635D-EF4B-4FAA-A609-E5E0C56B0F25}"/>
          </ac:graphicFrameMkLst>
        </pc:graphicFrameChg>
      </pc:sldChg>
      <pc:sldChg chg="addSp delSp modSp mod">
        <pc:chgData name="gonzaloggc95@gmail.com" userId="abdefa83f68b1196" providerId="LiveId" clId="{EEFD0104-75A5-4C94-B32A-B6C975A05265}" dt="2020-09-21T09:50:06.178" v="4309" actId="1076"/>
        <pc:sldMkLst>
          <pc:docMk/>
          <pc:sldMk cId="2712291501" sldId="263"/>
        </pc:sldMkLst>
        <pc:spChg chg="mod">
          <ac:chgData name="gonzaloggc95@gmail.com" userId="abdefa83f68b1196" providerId="LiveId" clId="{EEFD0104-75A5-4C94-B32A-B6C975A05265}" dt="2020-09-21T07:50:35.354" v="26" actId="20577"/>
          <ac:spMkLst>
            <pc:docMk/>
            <pc:sldMk cId="2712291501" sldId="263"/>
            <ac:spMk id="2" creationId="{4749E54B-0DFF-4963-B753-2E33E5C0C7F2}"/>
          </ac:spMkLst>
        </pc:spChg>
        <pc:spChg chg="del">
          <ac:chgData name="gonzaloggc95@gmail.com" userId="abdefa83f68b1196" providerId="LiveId" clId="{EEFD0104-75A5-4C94-B32A-B6C975A05265}" dt="2020-09-21T08:13:59.821" v="266" actId="931"/>
          <ac:spMkLst>
            <pc:docMk/>
            <pc:sldMk cId="2712291501" sldId="263"/>
            <ac:spMk id="3" creationId="{62FAFF7A-557D-45F6-9F33-0AC8C6881D41}"/>
          </ac:spMkLst>
        </pc:spChg>
        <pc:picChg chg="add mod">
          <ac:chgData name="gonzaloggc95@gmail.com" userId="abdefa83f68b1196" providerId="LiveId" clId="{EEFD0104-75A5-4C94-B32A-B6C975A05265}" dt="2020-09-21T09:50:06.178" v="4309" actId="1076"/>
          <ac:picMkLst>
            <pc:docMk/>
            <pc:sldMk cId="2712291501" sldId="263"/>
            <ac:picMk id="5" creationId="{4AE17EE7-AD8A-4246-AEE5-00DDF3B2FB17}"/>
          </ac:picMkLst>
        </pc:picChg>
      </pc:sldChg>
      <pc:sldChg chg="addSp delSp modSp new mod setBg">
        <pc:chgData name="gonzaloggc95@gmail.com" userId="abdefa83f68b1196" providerId="LiveId" clId="{EEFD0104-75A5-4C94-B32A-B6C975A05265}" dt="2020-09-21T09:51:14.996" v="4332" actId="21"/>
        <pc:sldMkLst>
          <pc:docMk/>
          <pc:sldMk cId="1311751613" sldId="264"/>
        </pc:sldMkLst>
        <pc:spChg chg="mod">
          <ac:chgData name="gonzaloggc95@gmail.com" userId="abdefa83f68b1196" providerId="LiveId" clId="{EEFD0104-75A5-4C94-B32A-B6C975A05265}" dt="2020-09-21T08:03:30.026" v="211" actId="20577"/>
          <ac:spMkLst>
            <pc:docMk/>
            <pc:sldMk cId="1311751613" sldId="264"/>
            <ac:spMk id="2" creationId="{E7782E17-8316-4F5D-83B4-8B53EE2CA63C}"/>
          </ac:spMkLst>
        </pc:spChg>
        <pc:spChg chg="del">
          <ac:chgData name="gonzaloggc95@gmail.com" userId="abdefa83f68b1196" providerId="LiveId" clId="{EEFD0104-75A5-4C94-B32A-B6C975A05265}" dt="2020-09-21T07:51:17.427" v="46" actId="931"/>
          <ac:spMkLst>
            <pc:docMk/>
            <pc:sldMk cId="1311751613" sldId="264"/>
            <ac:spMk id="3" creationId="{0848F2BF-1F31-4C15-8A16-9FD682B83816}"/>
          </ac:spMkLst>
        </pc:spChg>
        <pc:spChg chg="add del">
          <ac:chgData name="gonzaloggc95@gmail.com" userId="abdefa83f68b1196" providerId="LiveId" clId="{EEFD0104-75A5-4C94-B32A-B6C975A05265}" dt="2020-09-21T07:55:04.127" v="63" actId="26606"/>
          <ac:spMkLst>
            <pc:docMk/>
            <pc:sldMk cId="1311751613" sldId="264"/>
            <ac:spMk id="11" creationId="{EBC0EF49-44AA-437B-A5D9-1BD4BBD00DFB}"/>
          </ac:spMkLst>
        </pc:spChg>
        <pc:spChg chg="add del">
          <ac:chgData name="gonzaloggc95@gmail.com" userId="abdefa83f68b1196" providerId="LiveId" clId="{EEFD0104-75A5-4C94-B32A-B6C975A05265}" dt="2020-09-21T07:54:54.935" v="59" actId="26606"/>
          <ac:spMkLst>
            <pc:docMk/>
            <pc:sldMk cId="1311751613" sldId="264"/>
            <ac:spMk id="12" creationId="{70BDD0CE-06A4-404B-8A13-580229C1C923}"/>
          </ac:spMkLst>
        </pc:spChg>
        <pc:spChg chg="add del">
          <ac:chgData name="gonzaloggc95@gmail.com" userId="abdefa83f68b1196" providerId="LiveId" clId="{EEFD0104-75A5-4C94-B32A-B6C975A05265}" dt="2020-09-21T07:54:54.935" v="59" actId="26606"/>
          <ac:spMkLst>
            <pc:docMk/>
            <pc:sldMk cId="1311751613" sldId="264"/>
            <ac:spMk id="14" creationId="{B7511254-A05E-4E15-ABEE-9CE803485395}"/>
          </ac:spMkLst>
        </pc:spChg>
        <pc:spChg chg="add del">
          <ac:chgData name="gonzaloggc95@gmail.com" userId="abdefa83f68b1196" providerId="LiveId" clId="{EEFD0104-75A5-4C94-B32A-B6C975A05265}" dt="2020-09-21T07:54:59.520" v="61" actId="26606"/>
          <ac:spMkLst>
            <pc:docMk/>
            <pc:sldMk cId="1311751613" sldId="264"/>
            <ac:spMk id="16" creationId="{022BDE4A-8A20-4A69-9C5A-581C82036A4D}"/>
          </ac:spMkLst>
        </pc:spChg>
        <pc:spChg chg="add del mod">
          <ac:chgData name="gonzaloggc95@gmail.com" userId="abdefa83f68b1196" providerId="LiveId" clId="{EEFD0104-75A5-4C94-B32A-B6C975A05265}" dt="2020-09-21T09:50:42.240" v="4315" actId="478"/>
          <ac:spMkLst>
            <pc:docMk/>
            <pc:sldMk cId="1311751613" sldId="264"/>
            <ac:spMk id="17" creationId="{50EEEC36-AA18-4E93-A1F1-82116211070E}"/>
          </ac:spMkLst>
        </pc:spChg>
        <pc:spChg chg="add del">
          <ac:chgData name="gonzaloggc95@gmail.com" userId="abdefa83f68b1196" providerId="LiveId" clId="{EEFD0104-75A5-4C94-B32A-B6C975A05265}" dt="2020-09-21T07:55:04.127" v="63" actId="26606"/>
          <ac:spMkLst>
            <pc:docMk/>
            <pc:sldMk cId="1311751613" sldId="264"/>
            <ac:spMk id="18" creationId="{C1A2385B-1D2A-4E17-84FA-6CB7F0AAE473}"/>
          </ac:spMkLst>
        </pc:spChg>
        <pc:spChg chg="add del">
          <ac:chgData name="gonzaloggc95@gmail.com" userId="abdefa83f68b1196" providerId="LiveId" clId="{EEFD0104-75A5-4C94-B32A-B6C975A05265}" dt="2020-09-21T07:55:04.127" v="63" actId="26606"/>
          <ac:spMkLst>
            <pc:docMk/>
            <pc:sldMk cId="1311751613" sldId="264"/>
            <ac:spMk id="19" creationId="{CD504B3E-2155-480C-A1E5-DBFD02C55BA6}"/>
          </ac:spMkLst>
        </pc:spChg>
        <pc:spChg chg="add del">
          <ac:chgData name="gonzaloggc95@gmail.com" userId="abdefa83f68b1196" providerId="LiveId" clId="{EEFD0104-75A5-4C94-B32A-B6C975A05265}" dt="2020-09-21T07:55:04.127" v="63" actId="26606"/>
          <ac:spMkLst>
            <pc:docMk/>
            <pc:sldMk cId="1311751613" sldId="264"/>
            <ac:spMk id="20" creationId="{5E791F2F-79DB-4CC0-9FA1-001E3E91E8B7}"/>
          </ac:spMkLst>
        </pc:spChg>
        <pc:spChg chg="add del">
          <ac:chgData name="gonzaloggc95@gmail.com" userId="abdefa83f68b1196" providerId="LiveId" clId="{EEFD0104-75A5-4C94-B32A-B6C975A05265}" dt="2020-09-21T07:55:04.127" v="63" actId="26606"/>
          <ac:spMkLst>
            <pc:docMk/>
            <pc:sldMk cId="1311751613" sldId="264"/>
            <ac:spMk id="21" creationId="{0990C621-3B8B-4820-8328-D47EF7CE823C}"/>
          </ac:spMkLst>
        </pc:spChg>
        <pc:spChg chg="add del">
          <ac:chgData name="gonzaloggc95@gmail.com" userId="abdefa83f68b1196" providerId="LiveId" clId="{EEFD0104-75A5-4C94-B32A-B6C975A05265}" dt="2020-09-21T07:57:22.255" v="65" actId="26606"/>
          <ac:spMkLst>
            <pc:docMk/>
            <pc:sldMk cId="1311751613" sldId="264"/>
            <ac:spMk id="24" creationId="{5EA13162-073E-461E-84AF-7D3B7400E986}"/>
          </ac:spMkLst>
        </pc:spChg>
        <pc:spChg chg="add del">
          <ac:chgData name="gonzaloggc95@gmail.com" userId="abdefa83f68b1196" providerId="LiveId" clId="{EEFD0104-75A5-4C94-B32A-B6C975A05265}" dt="2020-09-21T07:57:22.255" v="65" actId="26606"/>
          <ac:spMkLst>
            <pc:docMk/>
            <pc:sldMk cId="1311751613" sldId="264"/>
            <ac:spMk id="25" creationId="{92E2D918-0F5E-4344-9C8C-FBD0ACB62B7C}"/>
          </ac:spMkLst>
        </pc:spChg>
        <pc:picChg chg="add del mod ord">
          <ac:chgData name="gonzaloggc95@gmail.com" userId="abdefa83f68b1196" providerId="LiveId" clId="{EEFD0104-75A5-4C94-B32A-B6C975A05265}" dt="2020-09-21T09:50:40.045" v="4314" actId="478"/>
          <ac:picMkLst>
            <pc:docMk/>
            <pc:sldMk cId="1311751613" sldId="264"/>
            <ac:picMk id="5" creationId="{3DA6728A-7597-4FC1-A03E-73701371F891}"/>
          </ac:picMkLst>
        </pc:picChg>
        <pc:picChg chg="add del mod">
          <ac:chgData name="gonzaloggc95@gmail.com" userId="abdefa83f68b1196" providerId="LiveId" clId="{EEFD0104-75A5-4C94-B32A-B6C975A05265}" dt="2020-09-21T07:57:22.499" v="67" actId="931"/>
          <ac:picMkLst>
            <pc:docMk/>
            <pc:sldMk cId="1311751613" sldId="264"/>
            <ac:picMk id="7" creationId="{5111AAB0-065F-40F6-9B49-47024524793D}"/>
          </ac:picMkLst>
        </pc:picChg>
        <pc:picChg chg="add del mod">
          <ac:chgData name="gonzaloggc95@gmail.com" userId="abdefa83f68b1196" providerId="LiveId" clId="{EEFD0104-75A5-4C94-B32A-B6C975A05265}" dt="2020-09-21T08:02:16.012" v="120" actId="21"/>
          <ac:picMkLst>
            <pc:docMk/>
            <pc:sldMk cId="1311751613" sldId="264"/>
            <ac:picMk id="9" creationId="{D88EE80A-9821-4C9D-A3F0-329D9F21657C}"/>
          </ac:picMkLst>
        </pc:picChg>
        <pc:picChg chg="add mod">
          <ac:chgData name="gonzaloggc95@gmail.com" userId="abdefa83f68b1196" providerId="LiveId" clId="{EEFD0104-75A5-4C94-B32A-B6C975A05265}" dt="2020-09-21T09:50:49.464" v="4320" actId="1076"/>
          <ac:picMkLst>
            <pc:docMk/>
            <pc:sldMk cId="1311751613" sldId="264"/>
            <ac:picMk id="13" creationId="{5D02BD6F-8394-47C3-8ED7-C850086135C7}"/>
          </ac:picMkLst>
        </pc:picChg>
        <pc:picChg chg="add del mod">
          <ac:chgData name="gonzaloggc95@gmail.com" userId="abdefa83f68b1196" providerId="LiveId" clId="{EEFD0104-75A5-4C94-B32A-B6C975A05265}" dt="2020-09-21T09:08:11.854" v="2554" actId="21"/>
          <ac:picMkLst>
            <pc:docMk/>
            <pc:sldMk cId="1311751613" sldId="264"/>
            <ac:picMk id="22" creationId="{55BD6919-DAC0-426D-A5FF-C7BCB5A71D3D}"/>
          </ac:picMkLst>
        </pc:picChg>
        <pc:picChg chg="add del">
          <ac:chgData name="gonzaloggc95@gmail.com" userId="abdefa83f68b1196" providerId="LiveId" clId="{EEFD0104-75A5-4C94-B32A-B6C975A05265}" dt="2020-09-21T07:57:22.255" v="65" actId="26606"/>
          <ac:picMkLst>
            <pc:docMk/>
            <pc:sldMk cId="1311751613" sldId="264"/>
            <ac:picMk id="23" creationId="{44409A5E-C15D-4BA0-861B-D017C2A7E645}"/>
          </ac:picMkLst>
        </pc:picChg>
        <pc:picChg chg="add del mod">
          <ac:chgData name="gonzaloggc95@gmail.com" userId="abdefa83f68b1196" providerId="LiveId" clId="{EEFD0104-75A5-4C94-B32A-B6C975A05265}" dt="2020-09-21T09:51:14.996" v="4332" actId="21"/>
          <ac:picMkLst>
            <pc:docMk/>
            <pc:sldMk cId="1311751613" sldId="264"/>
            <ac:picMk id="27" creationId="{D7E916B5-AABE-4BB4-A870-B8DAC32E9F0E}"/>
          </ac:picMkLst>
        </pc:picChg>
      </pc:sldChg>
      <pc:sldChg chg="addSp delSp modSp new mod modClrScheme chgLayout">
        <pc:chgData name="gonzaloggc95@gmail.com" userId="abdefa83f68b1196" providerId="LiveId" clId="{EEFD0104-75A5-4C94-B32A-B6C975A05265}" dt="2020-09-21T08:04:34.255" v="239" actId="20577"/>
        <pc:sldMkLst>
          <pc:docMk/>
          <pc:sldMk cId="434475442" sldId="265"/>
        </pc:sldMkLst>
        <pc:spChg chg="mod ord">
          <ac:chgData name="gonzaloggc95@gmail.com" userId="abdefa83f68b1196" providerId="LiveId" clId="{EEFD0104-75A5-4C94-B32A-B6C975A05265}" dt="2020-09-21T08:04:32.338" v="238" actId="20577"/>
          <ac:spMkLst>
            <pc:docMk/>
            <pc:sldMk cId="434475442" sldId="265"/>
            <ac:spMk id="2" creationId="{894CF5BF-434D-4EBC-8F81-13249BAA88E5}"/>
          </ac:spMkLst>
        </pc:spChg>
        <pc:spChg chg="del mod ord">
          <ac:chgData name="gonzaloggc95@gmail.com" userId="abdefa83f68b1196" providerId="LiveId" clId="{EEFD0104-75A5-4C94-B32A-B6C975A05265}" dt="2020-09-21T08:04:07.396" v="216" actId="700"/>
          <ac:spMkLst>
            <pc:docMk/>
            <pc:sldMk cId="434475442" sldId="265"/>
            <ac:spMk id="3" creationId="{998EC188-9631-4406-9344-0338F6F3B0EB}"/>
          </ac:spMkLst>
        </pc:spChg>
        <pc:spChg chg="add del mod ord">
          <ac:chgData name="gonzaloggc95@gmail.com" userId="abdefa83f68b1196" providerId="LiveId" clId="{EEFD0104-75A5-4C94-B32A-B6C975A05265}" dt="2020-09-21T08:04:21.499" v="224" actId="700"/>
          <ac:spMkLst>
            <pc:docMk/>
            <pc:sldMk cId="434475442" sldId="265"/>
            <ac:spMk id="4" creationId="{82006B79-956E-4AA1-BE01-583541D0F894}"/>
          </ac:spMkLst>
        </pc:spChg>
        <pc:spChg chg="add mod ord">
          <ac:chgData name="gonzaloggc95@gmail.com" userId="abdefa83f68b1196" providerId="LiveId" clId="{EEFD0104-75A5-4C94-B32A-B6C975A05265}" dt="2020-09-21T08:04:34.255" v="239" actId="20577"/>
          <ac:spMkLst>
            <pc:docMk/>
            <pc:sldMk cId="434475442" sldId="265"/>
            <ac:spMk id="5" creationId="{D2C54D74-DE78-479C-8B50-BB8D66D79BD3}"/>
          </ac:spMkLst>
        </pc:spChg>
        <pc:spChg chg="add del mod ord">
          <ac:chgData name="gonzaloggc95@gmail.com" userId="abdefa83f68b1196" providerId="LiveId" clId="{EEFD0104-75A5-4C94-B32A-B6C975A05265}" dt="2020-09-21T08:04:28.881" v="225" actId="700"/>
          <ac:spMkLst>
            <pc:docMk/>
            <pc:sldMk cId="434475442" sldId="265"/>
            <ac:spMk id="6" creationId="{ABE58BAD-BD51-462C-BBBC-920B51B1B8D3}"/>
          </ac:spMkLst>
        </pc:spChg>
        <pc:spChg chg="add del mod ord">
          <ac:chgData name="gonzaloggc95@gmail.com" userId="abdefa83f68b1196" providerId="LiveId" clId="{EEFD0104-75A5-4C94-B32A-B6C975A05265}" dt="2020-09-21T08:04:28.881" v="225" actId="700"/>
          <ac:spMkLst>
            <pc:docMk/>
            <pc:sldMk cId="434475442" sldId="265"/>
            <ac:spMk id="7" creationId="{5B2C2905-E9E2-4CA3-9608-C39545962244}"/>
          </ac:spMkLst>
        </pc:spChg>
        <pc:spChg chg="add del mod ord">
          <ac:chgData name="gonzaloggc95@gmail.com" userId="abdefa83f68b1196" providerId="LiveId" clId="{EEFD0104-75A5-4C94-B32A-B6C975A05265}" dt="2020-09-21T08:04:28.881" v="225" actId="700"/>
          <ac:spMkLst>
            <pc:docMk/>
            <pc:sldMk cId="434475442" sldId="265"/>
            <ac:spMk id="8" creationId="{A94C4630-1563-4C5A-BB90-A0F8A7FC06EE}"/>
          </ac:spMkLst>
        </pc:spChg>
      </pc:sldChg>
      <pc:sldChg chg="addSp delSp modSp new mod">
        <pc:chgData name="gonzaloggc95@gmail.com" userId="abdefa83f68b1196" providerId="LiveId" clId="{EEFD0104-75A5-4C94-B32A-B6C975A05265}" dt="2020-09-21T08:37:15.720" v="2537" actId="1076"/>
        <pc:sldMkLst>
          <pc:docMk/>
          <pc:sldMk cId="1569657042" sldId="266"/>
        </pc:sldMkLst>
        <pc:spChg chg="mod">
          <ac:chgData name="gonzaloggc95@gmail.com" userId="abdefa83f68b1196" providerId="LiveId" clId="{EEFD0104-75A5-4C94-B32A-B6C975A05265}" dt="2020-09-21T08:03:41.044" v="215" actId="20577"/>
          <ac:spMkLst>
            <pc:docMk/>
            <pc:sldMk cId="1569657042" sldId="266"/>
            <ac:spMk id="2" creationId="{29BD9738-A3BA-4D53-85C0-7ECB39D9D4D4}"/>
          </ac:spMkLst>
        </pc:spChg>
        <pc:spChg chg="del">
          <ac:chgData name="gonzaloggc95@gmail.com" userId="abdefa83f68b1196" providerId="LiveId" clId="{EEFD0104-75A5-4C94-B32A-B6C975A05265}" dt="2020-09-21T07:59:45.534" v="110" actId="931"/>
          <ac:spMkLst>
            <pc:docMk/>
            <pc:sldMk cId="1569657042" sldId="266"/>
            <ac:spMk id="3" creationId="{C5163116-3166-418C-BD31-8D10E3DC93E6}"/>
          </ac:spMkLst>
        </pc:spChg>
        <pc:spChg chg="add del mod">
          <ac:chgData name="gonzaloggc95@gmail.com" userId="abdefa83f68b1196" providerId="LiveId" clId="{EEFD0104-75A5-4C94-B32A-B6C975A05265}" dt="2020-09-21T08:37:13.535" v="2536" actId="478"/>
          <ac:spMkLst>
            <pc:docMk/>
            <pc:sldMk cId="1569657042" sldId="266"/>
            <ac:spMk id="9" creationId="{8F47213C-BD89-471E-9B8C-9D9368FDA74F}"/>
          </ac:spMkLst>
        </pc:spChg>
        <pc:picChg chg="add del mod">
          <ac:chgData name="gonzaloggc95@gmail.com" userId="abdefa83f68b1196" providerId="LiveId" clId="{EEFD0104-75A5-4C94-B32A-B6C975A05265}" dt="2020-09-21T08:36:56.963" v="2514" actId="21"/>
          <ac:picMkLst>
            <pc:docMk/>
            <pc:sldMk cId="1569657042" sldId="266"/>
            <ac:picMk id="5" creationId="{A34061E5-8DF5-49A4-9F8F-AD8DA5D3FCA0}"/>
          </ac:picMkLst>
        </pc:picChg>
        <pc:picChg chg="add mod">
          <ac:chgData name="gonzaloggc95@gmail.com" userId="abdefa83f68b1196" providerId="LiveId" clId="{EEFD0104-75A5-4C94-B32A-B6C975A05265}" dt="2020-09-21T08:37:15.720" v="2537" actId="1076"/>
          <ac:picMkLst>
            <pc:docMk/>
            <pc:sldMk cId="1569657042" sldId="266"/>
            <ac:picMk id="7" creationId="{0CEBDC11-9604-48A8-B4B9-2BDB589D39A6}"/>
          </ac:picMkLst>
        </pc:picChg>
      </pc:sldChg>
      <pc:sldChg chg="addSp delSp modSp new mod setBg delDesignElem chgLayout">
        <pc:chgData name="gonzaloggc95@gmail.com" userId="abdefa83f68b1196" providerId="LiveId" clId="{EEFD0104-75A5-4C94-B32A-B6C975A05265}" dt="2020-09-21T08:36:45.179" v="2513" actId="1076"/>
        <pc:sldMkLst>
          <pc:docMk/>
          <pc:sldMk cId="2730422914" sldId="267"/>
        </pc:sldMkLst>
        <pc:spChg chg="mod ord">
          <ac:chgData name="gonzaloggc95@gmail.com" userId="abdefa83f68b1196" providerId="LiveId" clId="{EEFD0104-75A5-4C94-B32A-B6C975A05265}" dt="2020-09-21T08:34:48.603" v="2501" actId="700"/>
          <ac:spMkLst>
            <pc:docMk/>
            <pc:sldMk cId="2730422914" sldId="267"/>
            <ac:spMk id="2" creationId="{BA1E7396-3690-41A5-9C60-E77C0CACB0FB}"/>
          </ac:spMkLst>
        </pc:spChg>
        <pc:spChg chg="del">
          <ac:chgData name="gonzaloggc95@gmail.com" userId="abdefa83f68b1196" providerId="LiveId" clId="{EEFD0104-75A5-4C94-B32A-B6C975A05265}" dt="2020-09-21T08:01:37.781" v="116" actId="931"/>
          <ac:spMkLst>
            <pc:docMk/>
            <pc:sldMk cId="2730422914" sldId="267"/>
            <ac:spMk id="3" creationId="{1585736C-F508-4581-94E7-73DAA0F84070}"/>
          </ac:spMkLst>
        </pc:spChg>
        <pc:spChg chg="add del mod ord">
          <ac:chgData name="gonzaloggc95@gmail.com" userId="abdefa83f68b1196" providerId="LiveId" clId="{EEFD0104-75A5-4C94-B32A-B6C975A05265}" dt="2020-09-21T08:34:08.496" v="2481" actId="931"/>
          <ac:spMkLst>
            <pc:docMk/>
            <pc:sldMk cId="2730422914" sldId="267"/>
            <ac:spMk id="9" creationId="{069256A1-1452-4D5C-A399-A18499E0D604}"/>
          </ac:spMkLst>
        </pc:spChg>
        <pc:spChg chg="add del mod ord">
          <ac:chgData name="gonzaloggc95@gmail.com" userId="abdefa83f68b1196" providerId="LiveId" clId="{EEFD0104-75A5-4C94-B32A-B6C975A05265}" dt="2020-09-21T08:34:38.831" v="2494" actId="700"/>
          <ac:spMkLst>
            <pc:docMk/>
            <pc:sldMk cId="2730422914" sldId="267"/>
            <ac:spMk id="11" creationId="{EEAEEC71-BDC1-4814-8231-A0AC9F0CDF40}"/>
          </ac:spMkLst>
        </pc:spChg>
        <pc:spChg chg="add del">
          <ac:chgData name="gonzaloggc95@gmail.com" userId="abdefa83f68b1196" providerId="LiveId" clId="{EEFD0104-75A5-4C94-B32A-B6C975A05265}" dt="2020-09-21T08:34:48.603" v="2501" actId="700"/>
          <ac:spMkLst>
            <pc:docMk/>
            <pc:sldMk cId="2730422914" sldId="267"/>
            <ac:spMk id="12" creationId="{5AAE9118-0436-4488-AC4A-C14DF6A7B6B1}"/>
          </ac:spMkLst>
        </pc:spChg>
        <pc:spChg chg="add del">
          <ac:chgData name="gonzaloggc95@gmail.com" userId="abdefa83f68b1196" providerId="LiveId" clId="{EEFD0104-75A5-4C94-B32A-B6C975A05265}" dt="2020-09-21T08:34:48.603" v="2501" actId="700"/>
          <ac:spMkLst>
            <pc:docMk/>
            <pc:sldMk cId="2730422914" sldId="267"/>
            <ac:spMk id="14" creationId="{07A0C51E-5464-4470-855E-CA530A59BF98}"/>
          </ac:spMkLst>
        </pc:spChg>
        <pc:spChg chg="add del mod">
          <ac:chgData name="gonzaloggc95@gmail.com" userId="abdefa83f68b1196" providerId="LiveId" clId="{EEFD0104-75A5-4C94-B32A-B6C975A05265}" dt="2020-09-21T08:34:43.408" v="2498" actId="21"/>
          <ac:spMkLst>
            <pc:docMk/>
            <pc:sldMk cId="2730422914" sldId="267"/>
            <ac:spMk id="15" creationId="{F3626806-C5E3-4BAA-B700-87B63E87F34D}"/>
          </ac:spMkLst>
        </pc:spChg>
        <pc:spChg chg="add del mod">
          <ac:chgData name="gonzaloggc95@gmail.com" userId="abdefa83f68b1196" providerId="LiveId" clId="{EEFD0104-75A5-4C94-B32A-B6C975A05265}" dt="2020-09-21T08:34:48.603" v="2501" actId="700"/>
          <ac:spMkLst>
            <pc:docMk/>
            <pc:sldMk cId="2730422914" sldId="267"/>
            <ac:spMk id="17" creationId="{AC5816AF-7283-4660-A2DF-0CD3CD67AD0A}"/>
          </ac:spMkLst>
        </pc:spChg>
        <pc:spChg chg="add del">
          <ac:chgData name="gonzaloggc95@gmail.com" userId="abdefa83f68b1196" providerId="LiveId" clId="{EEFD0104-75A5-4C94-B32A-B6C975A05265}" dt="2020-09-21T08:34:39.304" v="2495" actId="26606"/>
          <ac:spMkLst>
            <pc:docMk/>
            <pc:sldMk cId="2730422914" sldId="267"/>
            <ac:spMk id="18" creationId="{EC13140B-D110-4BE4-BE7D-74D41125D1A7}"/>
          </ac:spMkLst>
        </pc:spChg>
        <pc:spChg chg="add del">
          <ac:chgData name="gonzaloggc95@gmail.com" userId="abdefa83f68b1196" providerId="LiveId" clId="{EEFD0104-75A5-4C94-B32A-B6C975A05265}" dt="2020-09-21T08:28:52.070" v="2472" actId="26606"/>
          <ac:spMkLst>
            <pc:docMk/>
            <pc:sldMk cId="2730422914" sldId="267"/>
            <ac:spMk id="19" creationId="{3EEB8ED6-9142-4A11-B029-18DDE98C4952}"/>
          </ac:spMkLst>
        </pc:spChg>
        <pc:spChg chg="add del mod ord">
          <ac:chgData name="gonzaloggc95@gmail.com" userId="abdefa83f68b1196" providerId="LiveId" clId="{EEFD0104-75A5-4C94-B32A-B6C975A05265}" dt="2020-09-21T08:34:49.664" v="2502"/>
          <ac:spMkLst>
            <pc:docMk/>
            <pc:sldMk cId="2730422914" sldId="267"/>
            <ac:spMk id="20" creationId="{E228A905-FA85-43F0-88D1-B9699BFFC6D6}"/>
          </ac:spMkLst>
        </pc:spChg>
        <pc:spChg chg="add del">
          <ac:chgData name="gonzaloggc95@gmail.com" userId="abdefa83f68b1196" providerId="LiveId" clId="{EEFD0104-75A5-4C94-B32A-B6C975A05265}" dt="2020-09-21T08:34:39.304" v="2495" actId="26606"/>
          <ac:spMkLst>
            <pc:docMk/>
            <pc:sldMk cId="2730422914" sldId="267"/>
            <ac:spMk id="21" creationId="{91CC89A3-857A-4D53-ADCB-0A14B4B404F8}"/>
          </ac:spMkLst>
        </pc:spChg>
        <pc:spChg chg="add del mod">
          <ac:chgData name="gonzaloggc95@gmail.com" userId="abdefa83f68b1196" providerId="LiveId" clId="{EEFD0104-75A5-4C94-B32A-B6C975A05265}" dt="2020-09-21T08:35:57.678" v="2504" actId="931"/>
          <ac:spMkLst>
            <pc:docMk/>
            <pc:sldMk cId="2730422914" sldId="267"/>
            <ac:spMk id="24" creationId="{C0508779-DAA6-4C33-92E9-723C19AB29DB}"/>
          </ac:spMkLst>
        </pc:spChg>
        <pc:spChg chg="add del mod">
          <ac:chgData name="gonzaloggc95@gmail.com" userId="abdefa83f68b1196" providerId="LiveId" clId="{EEFD0104-75A5-4C94-B32A-B6C975A05265}" dt="2020-09-21T08:36:05.790" v="2506" actId="931"/>
          <ac:spMkLst>
            <pc:docMk/>
            <pc:sldMk cId="2730422914" sldId="267"/>
            <ac:spMk id="28" creationId="{ED093613-0FA4-414A-B8D1-582C0A211446}"/>
          </ac:spMkLst>
        </pc:spChg>
        <pc:picChg chg="add del mod">
          <ac:chgData name="gonzaloggc95@gmail.com" userId="abdefa83f68b1196" providerId="LiveId" clId="{EEFD0104-75A5-4C94-B32A-B6C975A05265}" dt="2020-09-21T08:34:01.875" v="2480" actId="478"/>
          <ac:picMkLst>
            <pc:docMk/>
            <pc:sldMk cId="2730422914" sldId="267"/>
            <ac:picMk id="5" creationId="{4886D993-5ADF-4ECA-974F-945CEA844E33}"/>
          </ac:picMkLst>
        </pc:picChg>
        <pc:picChg chg="add del mod">
          <ac:chgData name="gonzaloggc95@gmail.com" userId="abdefa83f68b1196" providerId="LiveId" clId="{EEFD0104-75A5-4C94-B32A-B6C975A05265}" dt="2020-09-21T08:33:56.366" v="2478" actId="931"/>
          <ac:picMkLst>
            <pc:docMk/>
            <pc:sldMk cId="2730422914" sldId="267"/>
            <ac:picMk id="7" creationId="{8A3F56A1-2467-46A6-89EA-64C06EE0F3C2}"/>
          </ac:picMkLst>
        </pc:picChg>
        <pc:picChg chg="add del mod ord">
          <ac:chgData name="gonzaloggc95@gmail.com" userId="abdefa83f68b1196" providerId="LiveId" clId="{EEFD0104-75A5-4C94-B32A-B6C975A05265}" dt="2020-09-21T08:34:46.634" v="2500" actId="21"/>
          <ac:picMkLst>
            <pc:docMk/>
            <pc:sldMk cId="2730422914" sldId="267"/>
            <ac:picMk id="10" creationId="{FBBE6998-FF36-4BD3-9B04-26514DD0878E}"/>
          </ac:picMkLst>
        </pc:picChg>
        <pc:picChg chg="add del mod">
          <ac:chgData name="gonzaloggc95@gmail.com" userId="abdefa83f68b1196" providerId="LiveId" clId="{EEFD0104-75A5-4C94-B32A-B6C975A05265}" dt="2020-09-21T08:35:54.084" v="2503" actId="478"/>
          <ac:picMkLst>
            <pc:docMk/>
            <pc:sldMk cId="2730422914" sldId="267"/>
            <ac:picMk id="22" creationId="{BD611743-8226-42B6-B084-8CEC26C5F3A4}"/>
          </ac:picMkLst>
        </pc:picChg>
        <pc:picChg chg="add del mod">
          <ac:chgData name="gonzaloggc95@gmail.com" userId="abdefa83f68b1196" providerId="LiveId" clId="{EEFD0104-75A5-4C94-B32A-B6C975A05265}" dt="2020-09-21T08:35:58.861" v="2505" actId="478"/>
          <ac:picMkLst>
            <pc:docMk/>
            <pc:sldMk cId="2730422914" sldId="267"/>
            <ac:picMk id="26" creationId="{BD41997F-6FDA-464F-B4D6-8225D3EE180E}"/>
          </ac:picMkLst>
        </pc:picChg>
        <pc:picChg chg="add mod">
          <ac:chgData name="gonzaloggc95@gmail.com" userId="abdefa83f68b1196" providerId="LiveId" clId="{EEFD0104-75A5-4C94-B32A-B6C975A05265}" dt="2020-09-21T08:36:45.179" v="2513" actId="1076"/>
          <ac:picMkLst>
            <pc:docMk/>
            <pc:sldMk cId="2730422914" sldId="267"/>
            <ac:picMk id="30" creationId="{ABF9DFAD-91E0-42CA-84D4-A043EC8421AA}"/>
          </ac:picMkLst>
        </pc:picChg>
      </pc:sldChg>
      <pc:sldChg chg="addSp delSp modSp new mod">
        <pc:chgData name="gonzaloggc95@gmail.com" userId="abdefa83f68b1196" providerId="LiveId" clId="{EEFD0104-75A5-4C94-B32A-B6C975A05265}" dt="2020-09-21T08:47:42.267" v="2546" actId="962"/>
        <pc:sldMkLst>
          <pc:docMk/>
          <pc:sldMk cId="3867903924" sldId="268"/>
        </pc:sldMkLst>
        <pc:spChg chg="mod">
          <ac:chgData name="gonzaloggc95@gmail.com" userId="abdefa83f68b1196" providerId="LiveId" clId="{EEFD0104-75A5-4C94-B32A-B6C975A05265}" dt="2020-09-21T08:03:26.367" v="209" actId="20577"/>
          <ac:spMkLst>
            <pc:docMk/>
            <pc:sldMk cId="3867903924" sldId="268"/>
            <ac:spMk id="2" creationId="{3D526617-7479-4479-8D48-DC6F260403C5}"/>
          </ac:spMkLst>
        </pc:spChg>
        <pc:spChg chg="del">
          <ac:chgData name="gonzaloggc95@gmail.com" userId="abdefa83f68b1196" providerId="LiveId" clId="{EEFD0104-75A5-4C94-B32A-B6C975A05265}" dt="2020-09-21T08:02:27.339" v="145" actId="22"/>
          <ac:spMkLst>
            <pc:docMk/>
            <pc:sldMk cId="3867903924" sldId="268"/>
            <ac:spMk id="3" creationId="{50421B65-25F9-492A-8C7C-3B8DEB0062DE}"/>
          </ac:spMkLst>
        </pc:spChg>
        <pc:spChg chg="add del mod">
          <ac:chgData name="gonzaloggc95@gmail.com" userId="abdefa83f68b1196" providerId="LiveId" clId="{EEFD0104-75A5-4C94-B32A-B6C975A05265}" dt="2020-09-21T08:47:40.968" v="2544" actId="931"/>
          <ac:spMkLst>
            <pc:docMk/>
            <pc:sldMk cId="3867903924" sldId="268"/>
            <ac:spMk id="7" creationId="{73160C06-15BB-46F3-A002-4849E29A815D}"/>
          </ac:spMkLst>
        </pc:spChg>
        <pc:picChg chg="add del mod">
          <ac:chgData name="gonzaloggc95@gmail.com" userId="abdefa83f68b1196" providerId="LiveId" clId="{EEFD0104-75A5-4C94-B32A-B6C975A05265}" dt="2020-09-21T08:47:36.858" v="2543" actId="478"/>
          <ac:picMkLst>
            <pc:docMk/>
            <pc:sldMk cId="3867903924" sldId="268"/>
            <ac:picMk id="5" creationId="{EEC0D267-F965-422B-83D7-9FBF18A3E9BB}"/>
          </ac:picMkLst>
        </pc:picChg>
        <pc:picChg chg="add mod">
          <ac:chgData name="gonzaloggc95@gmail.com" userId="abdefa83f68b1196" providerId="LiveId" clId="{EEFD0104-75A5-4C94-B32A-B6C975A05265}" dt="2020-09-21T08:47:42.267" v="2546" actId="962"/>
          <ac:picMkLst>
            <pc:docMk/>
            <pc:sldMk cId="3867903924" sldId="268"/>
            <ac:picMk id="9" creationId="{5952A275-2C8B-4369-9A5E-548EDC378561}"/>
          </ac:picMkLst>
        </pc:picChg>
      </pc:sldChg>
      <pc:sldChg chg="addSp delSp modSp new mod">
        <pc:chgData name="gonzaloggc95@gmail.com" userId="abdefa83f68b1196" providerId="LiveId" clId="{EEFD0104-75A5-4C94-B32A-B6C975A05265}" dt="2020-09-21T08:38:02.858" v="2542" actId="1076"/>
        <pc:sldMkLst>
          <pc:docMk/>
          <pc:sldMk cId="1417422211" sldId="269"/>
        </pc:sldMkLst>
        <pc:spChg chg="mod">
          <ac:chgData name="gonzaloggc95@gmail.com" userId="abdefa83f68b1196" providerId="LiveId" clId="{EEFD0104-75A5-4C94-B32A-B6C975A05265}" dt="2020-09-21T08:03:13.957" v="205" actId="20577"/>
          <ac:spMkLst>
            <pc:docMk/>
            <pc:sldMk cId="1417422211" sldId="269"/>
            <ac:spMk id="2" creationId="{236D6549-5C8E-490B-97D3-988290FACF94}"/>
          </ac:spMkLst>
        </pc:spChg>
        <pc:spChg chg="del">
          <ac:chgData name="gonzaloggc95@gmail.com" userId="abdefa83f68b1196" providerId="LiveId" clId="{EEFD0104-75A5-4C94-B32A-B6C975A05265}" dt="2020-09-21T08:03:21.362" v="206" actId="931"/>
          <ac:spMkLst>
            <pc:docMk/>
            <pc:sldMk cId="1417422211" sldId="269"/>
            <ac:spMk id="3" creationId="{EE65936E-5272-4A2B-BAB6-3FA8832D7B31}"/>
          </ac:spMkLst>
        </pc:spChg>
        <pc:spChg chg="add del mod">
          <ac:chgData name="gonzaloggc95@gmail.com" userId="abdefa83f68b1196" providerId="LiveId" clId="{EEFD0104-75A5-4C94-B32A-B6C975A05265}" dt="2020-09-21T08:37:55.529" v="2539" actId="931"/>
          <ac:spMkLst>
            <pc:docMk/>
            <pc:sldMk cId="1417422211" sldId="269"/>
            <ac:spMk id="7" creationId="{79AEC8CE-C0FD-4764-802C-C44E3267F233}"/>
          </ac:spMkLst>
        </pc:spChg>
        <pc:picChg chg="add del mod">
          <ac:chgData name="gonzaloggc95@gmail.com" userId="abdefa83f68b1196" providerId="LiveId" clId="{EEFD0104-75A5-4C94-B32A-B6C975A05265}" dt="2020-09-21T08:37:50.007" v="2538" actId="478"/>
          <ac:picMkLst>
            <pc:docMk/>
            <pc:sldMk cId="1417422211" sldId="269"/>
            <ac:picMk id="5" creationId="{80CD5996-BC1C-4855-946F-2D23AC2CC651}"/>
          </ac:picMkLst>
        </pc:picChg>
        <pc:picChg chg="add mod">
          <ac:chgData name="gonzaloggc95@gmail.com" userId="abdefa83f68b1196" providerId="LiveId" clId="{EEFD0104-75A5-4C94-B32A-B6C975A05265}" dt="2020-09-21T08:38:02.858" v="2542" actId="1076"/>
          <ac:picMkLst>
            <pc:docMk/>
            <pc:sldMk cId="1417422211" sldId="269"/>
            <ac:picMk id="9" creationId="{56CEF6DC-1DBE-4C07-A098-B219D4069CC3}"/>
          </ac:picMkLst>
        </pc:picChg>
      </pc:sldChg>
      <pc:sldChg chg="modSp new mod">
        <pc:chgData name="gonzaloggc95@gmail.com" userId="abdefa83f68b1196" providerId="LiveId" clId="{EEFD0104-75A5-4C94-B32A-B6C975A05265}" dt="2020-09-21T09:58:56.406" v="4924" actId="20577"/>
        <pc:sldMkLst>
          <pc:docMk/>
          <pc:sldMk cId="2990337112" sldId="270"/>
        </pc:sldMkLst>
        <pc:spChg chg="mod">
          <ac:chgData name="gonzaloggc95@gmail.com" userId="abdefa83f68b1196" providerId="LiveId" clId="{EEFD0104-75A5-4C94-B32A-B6C975A05265}" dt="2020-09-21T08:04:41.455" v="263" actId="20577"/>
          <ac:spMkLst>
            <pc:docMk/>
            <pc:sldMk cId="2990337112" sldId="270"/>
            <ac:spMk id="2" creationId="{FA6672CF-7319-4AF0-9873-B9D97A9D1DA5}"/>
          </ac:spMkLst>
        </pc:spChg>
        <pc:spChg chg="mod">
          <ac:chgData name="gonzaloggc95@gmail.com" userId="abdefa83f68b1196" providerId="LiveId" clId="{EEFD0104-75A5-4C94-B32A-B6C975A05265}" dt="2020-09-21T09:58:56.406" v="4924" actId="20577"/>
          <ac:spMkLst>
            <pc:docMk/>
            <pc:sldMk cId="2990337112" sldId="270"/>
            <ac:spMk id="3" creationId="{7A100F31-67CF-4D84-BC6C-442714DE11A9}"/>
          </ac:spMkLst>
        </pc:spChg>
      </pc:sldChg>
      <pc:sldChg chg="addSp delSp modSp new mod modClrScheme chgLayout">
        <pc:chgData name="gonzaloggc95@gmail.com" userId="abdefa83f68b1196" providerId="LiveId" clId="{EEFD0104-75A5-4C94-B32A-B6C975A05265}" dt="2020-09-21T10:03:28.431" v="5145" actId="1076"/>
        <pc:sldMkLst>
          <pc:docMk/>
          <pc:sldMk cId="639267003" sldId="271"/>
        </pc:sldMkLst>
        <pc:spChg chg="del">
          <ac:chgData name="gonzaloggc95@gmail.com" userId="abdefa83f68b1196" providerId="LiveId" clId="{EEFD0104-75A5-4C94-B32A-B6C975A05265}" dt="2020-09-21T08:04:48.247" v="265" actId="700"/>
          <ac:spMkLst>
            <pc:docMk/>
            <pc:sldMk cId="639267003" sldId="271"/>
            <ac:spMk id="2" creationId="{B2F9FA29-BFA5-46E5-8414-C0D5226B6B5F}"/>
          </ac:spMkLst>
        </pc:spChg>
        <pc:spChg chg="del">
          <ac:chgData name="gonzaloggc95@gmail.com" userId="abdefa83f68b1196" providerId="LiveId" clId="{EEFD0104-75A5-4C94-B32A-B6C975A05265}" dt="2020-09-21T08:04:48.247" v="265" actId="700"/>
          <ac:spMkLst>
            <pc:docMk/>
            <pc:sldMk cId="639267003" sldId="271"/>
            <ac:spMk id="3" creationId="{FF86FCA0-53CC-469C-8DD4-C9C76CCFFFE5}"/>
          </ac:spMkLst>
        </pc:spChg>
        <pc:spChg chg="add del mod ord">
          <ac:chgData name="gonzaloggc95@gmail.com" userId="abdefa83f68b1196" providerId="LiveId" clId="{EEFD0104-75A5-4C94-B32A-B6C975A05265}" dt="2020-09-21T10:03:22.028" v="5142" actId="478"/>
          <ac:spMkLst>
            <pc:docMk/>
            <pc:sldMk cId="639267003" sldId="271"/>
            <ac:spMk id="6" creationId="{45FD24C1-32D2-4F28-B274-37E62ADD3420}"/>
          </ac:spMkLst>
        </pc:spChg>
        <pc:spChg chg="add del mod ord">
          <ac:chgData name="gonzaloggc95@gmail.com" userId="abdefa83f68b1196" providerId="LiveId" clId="{EEFD0104-75A5-4C94-B32A-B6C975A05265}" dt="2020-09-21T10:03:21.247" v="5141" actId="478"/>
          <ac:spMkLst>
            <pc:docMk/>
            <pc:sldMk cId="639267003" sldId="271"/>
            <ac:spMk id="7" creationId="{0354E350-3C5F-4417-8F41-599313DCAA48}"/>
          </ac:spMkLst>
        </pc:spChg>
        <pc:picChg chg="add mod">
          <ac:chgData name="gonzaloggc95@gmail.com" userId="abdefa83f68b1196" providerId="LiveId" clId="{EEFD0104-75A5-4C94-B32A-B6C975A05265}" dt="2020-09-21T10:03:28.431" v="5145" actId="1076"/>
          <ac:picMkLst>
            <pc:docMk/>
            <pc:sldMk cId="639267003" sldId="271"/>
            <ac:picMk id="5" creationId="{C38CCA00-552C-4810-91B9-C1AC759957DA}"/>
          </ac:picMkLst>
        </pc:picChg>
      </pc:sldChg>
      <pc:sldChg chg="addSp delSp modSp new mod setBg">
        <pc:chgData name="gonzaloggc95@gmail.com" userId="abdefa83f68b1196" providerId="LiveId" clId="{EEFD0104-75A5-4C94-B32A-B6C975A05265}" dt="2020-09-21T10:03:46.245" v="5151" actId="1076"/>
        <pc:sldMkLst>
          <pc:docMk/>
          <pc:sldMk cId="2343076852" sldId="272"/>
        </pc:sldMkLst>
        <pc:spChg chg="mod">
          <ac:chgData name="gonzaloggc95@gmail.com" userId="abdefa83f68b1196" providerId="LiveId" clId="{EEFD0104-75A5-4C94-B32A-B6C975A05265}" dt="2020-09-21T09:53:13.998" v="4339" actId="120"/>
          <ac:spMkLst>
            <pc:docMk/>
            <pc:sldMk cId="2343076852" sldId="272"/>
            <ac:spMk id="2" creationId="{C4CA081E-AF0C-4CFD-9C42-E24F40835228}"/>
          </ac:spMkLst>
        </pc:spChg>
        <pc:spChg chg="del">
          <ac:chgData name="gonzaloggc95@gmail.com" userId="abdefa83f68b1196" providerId="LiveId" clId="{EEFD0104-75A5-4C94-B32A-B6C975A05265}" dt="2020-09-21T09:27:41.071" v="3687" actId="931"/>
          <ac:spMkLst>
            <pc:docMk/>
            <pc:sldMk cId="2343076852" sldId="272"/>
            <ac:spMk id="3" creationId="{EB18AC26-05F7-4C7D-B0CD-CA591D3CA048}"/>
          </ac:spMkLst>
        </pc:spChg>
        <pc:spChg chg="add del mod">
          <ac:chgData name="gonzaloggc95@gmail.com" userId="abdefa83f68b1196" providerId="LiveId" clId="{EEFD0104-75A5-4C94-B32A-B6C975A05265}" dt="2020-09-21T09:41:54.192" v="3700" actId="931"/>
          <ac:spMkLst>
            <pc:docMk/>
            <pc:sldMk cId="2343076852" sldId="272"/>
            <ac:spMk id="7" creationId="{F4AC17C7-01A6-4518-BF9E-81DB2864C1B2}"/>
          </ac:spMkLst>
        </pc:spChg>
        <pc:spChg chg="add del">
          <ac:chgData name="gonzaloggc95@gmail.com" userId="abdefa83f68b1196" providerId="LiveId" clId="{EEFD0104-75A5-4C94-B32A-B6C975A05265}" dt="2020-09-21T09:53:01.805" v="4336" actId="22"/>
          <ac:spMkLst>
            <pc:docMk/>
            <pc:sldMk cId="2343076852" sldId="272"/>
            <ac:spMk id="11" creationId="{3A8D506F-5262-4A0D-9891-5BCE415211BA}"/>
          </ac:spMkLst>
        </pc:spChg>
        <pc:spChg chg="add mod">
          <ac:chgData name="gonzaloggc95@gmail.com" userId="abdefa83f68b1196" providerId="LiveId" clId="{EEFD0104-75A5-4C94-B32A-B6C975A05265}" dt="2020-09-21T10:03:43.879" v="5150" actId="27636"/>
          <ac:spMkLst>
            <pc:docMk/>
            <pc:sldMk cId="2343076852" sldId="272"/>
            <ac:spMk id="13" creationId="{6CC88D7E-8D94-4A41-BA12-3B2D593142E5}"/>
          </ac:spMkLst>
        </pc:spChg>
        <pc:spChg chg="add">
          <ac:chgData name="gonzaloggc95@gmail.com" userId="abdefa83f68b1196" providerId="LiveId" clId="{EEFD0104-75A5-4C94-B32A-B6C975A05265}" dt="2020-09-21T09:53:11.421" v="4337" actId="26606"/>
          <ac:spMkLst>
            <pc:docMk/>
            <pc:sldMk cId="2343076852" sldId="272"/>
            <ac:spMk id="16" creationId="{DC6BEC6B-5C77-412D-B45A-5B0F46FEDAC7}"/>
          </ac:spMkLst>
        </pc:spChg>
        <pc:picChg chg="add del mod">
          <ac:chgData name="gonzaloggc95@gmail.com" userId="abdefa83f68b1196" providerId="LiveId" clId="{EEFD0104-75A5-4C94-B32A-B6C975A05265}" dt="2020-09-21T09:41:50.294" v="3699" actId="478"/>
          <ac:picMkLst>
            <pc:docMk/>
            <pc:sldMk cId="2343076852" sldId="272"/>
            <ac:picMk id="5" creationId="{644D826A-D3BA-4CED-B551-633216BE374C}"/>
          </ac:picMkLst>
        </pc:picChg>
        <pc:picChg chg="add mod modCrop">
          <ac:chgData name="gonzaloggc95@gmail.com" userId="abdefa83f68b1196" providerId="LiveId" clId="{EEFD0104-75A5-4C94-B32A-B6C975A05265}" dt="2020-09-21T10:03:46.245" v="5151" actId="1076"/>
          <ac:picMkLst>
            <pc:docMk/>
            <pc:sldMk cId="2343076852" sldId="272"/>
            <ac:picMk id="9" creationId="{1EBB4AF2-1B73-4722-A18E-CB8BFEFFE666}"/>
          </ac:picMkLst>
        </pc:picChg>
      </pc:sldChg>
      <pc:sldChg chg="addSp delSp modSp new mod">
        <pc:chgData name="gonzaloggc95@gmail.com" userId="abdefa83f68b1196" providerId="LiveId" clId="{EEFD0104-75A5-4C94-B32A-B6C975A05265}" dt="2020-09-21T10:02:40.714" v="5122" actId="114"/>
        <pc:sldMkLst>
          <pc:docMk/>
          <pc:sldMk cId="2083589367" sldId="273"/>
        </pc:sldMkLst>
        <pc:spChg chg="mod">
          <ac:chgData name="gonzaloggc95@gmail.com" userId="abdefa83f68b1196" providerId="LiveId" clId="{EEFD0104-75A5-4C94-B32A-B6C975A05265}" dt="2020-09-21T08:28:04.892" v="2465" actId="20577"/>
          <ac:spMkLst>
            <pc:docMk/>
            <pc:sldMk cId="2083589367" sldId="273"/>
            <ac:spMk id="2" creationId="{327B81A3-2E1B-459A-8FDE-4D53A9ED7017}"/>
          </ac:spMkLst>
        </pc:spChg>
        <pc:spChg chg="del">
          <ac:chgData name="gonzaloggc95@gmail.com" userId="abdefa83f68b1196" providerId="LiveId" clId="{EEFD0104-75A5-4C94-B32A-B6C975A05265}" dt="2020-09-21T09:11:32.548" v="2707" actId="931"/>
          <ac:spMkLst>
            <pc:docMk/>
            <pc:sldMk cId="2083589367" sldId="273"/>
            <ac:spMk id="3" creationId="{47339C52-45C9-41B5-B2FB-A69273068089}"/>
          </ac:spMkLst>
        </pc:spChg>
        <pc:spChg chg="add mod">
          <ac:chgData name="gonzaloggc95@gmail.com" userId="abdefa83f68b1196" providerId="LiveId" clId="{EEFD0104-75A5-4C94-B32A-B6C975A05265}" dt="2020-09-21T10:02:40.714" v="5122" actId="114"/>
          <ac:spMkLst>
            <pc:docMk/>
            <pc:sldMk cId="2083589367" sldId="273"/>
            <ac:spMk id="7" creationId="{45C449CF-2E8E-49E7-B19E-98C28CF169A8}"/>
          </ac:spMkLst>
        </pc:spChg>
        <pc:picChg chg="add del mod">
          <ac:chgData name="gonzaloggc95@gmail.com" userId="abdefa83f68b1196" providerId="LiveId" clId="{EEFD0104-75A5-4C94-B32A-B6C975A05265}" dt="2020-09-21T09:11:45.445" v="2713" actId="21"/>
          <ac:picMkLst>
            <pc:docMk/>
            <pc:sldMk cId="2083589367" sldId="273"/>
            <ac:picMk id="5" creationId="{4F6FBB4C-6E3E-4A2D-A78D-9DA8A0B756AB}"/>
          </ac:picMkLst>
        </pc:picChg>
      </pc:sldChg>
      <pc:sldChg chg="addSp delSp modSp new mod">
        <pc:chgData name="gonzaloggc95@gmail.com" userId="abdefa83f68b1196" providerId="LiveId" clId="{EEFD0104-75A5-4C94-B32A-B6C975A05265}" dt="2020-09-21T09:51:19.105" v="4333" actId="22"/>
        <pc:sldMkLst>
          <pc:docMk/>
          <pc:sldMk cId="2126759549" sldId="274"/>
        </pc:sldMkLst>
        <pc:spChg chg="mod">
          <ac:chgData name="gonzaloggc95@gmail.com" userId="abdefa83f68b1196" providerId="LiveId" clId="{EEFD0104-75A5-4C94-B32A-B6C975A05265}" dt="2020-09-21T08:37:04.997" v="2534" actId="20577"/>
          <ac:spMkLst>
            <pc:docMk/>
            <pc:sldMk cId="2126759549" sldId="274"/>
            <ac:spMk id="2" creationId="{A3FDEE72-A421-4B72-A07A-723F07F8534F}"/>
          </ac:spMkLst>
        </pc:spChg>
        <pc:spChg chg="del">
          <ac:chgData name="gonzaloggc95@gmail.com" userId="abdefa83f68b1196" providerId="LiveId" clId="{EEFD0104-75A5-4C94-B32A-B6C975A05265}" dt="2020-09-21T08:37:06.376" v="2535"/>
          <ac:spMkLst>
            <pc:docMk/>
            <pc:sldMk cId="2126759549" sldId="274"/>
            <ac:spMk id="3" creationId="{B760FC35-E124-4C38-8D23-7398F0007224}"/>
          </ac:spMkLst>
        </pc:spChg>
        <pc:spChg chg="add del mod">
          <ac:chgData name="gonzaloggc95@gmail.com" userId="abdefa83f68b1196" providerId="LiveId" clId="{EEFD0104-75A5-4C94-B32A-B6C975A05265}" dt="2020-09-21T09:08:17.592" v="2559" actId="478"/>
          <ac:spMkLst>
            <pc:docMk/>
            <pc:sldMk cId="2126759549" sldId="274"/>
            <ac:spMk id="6" creationId="{35063ECE-9122-4BC3-B60B-2C9EADA27522}"/>
          </ac:spMkLst>
        </pc:spChg>
        <pc:picChg chg="add del mod">
          <ac:chgData name="gonzaloggc95@gmail.com" userId="abdefa83f68b1196" providerId="LiveId" clId="{EEFD0104-75A5-4C94-B32A-B6C975A05265}" dt="2020-09-21T09:08:04.457" v="2550" actId="21"/>
          <ac:picMkLst>
            <pc:docMk/>
            <pc:sldMk cId="2126759549" sldId="274"/>
            <ac:picMk id="4" creationId="{ED949DA4-1731-423F-A189-A316A28603AB}"/>
          </ac:picMkLst>
        </pc:picChg>
        <pc:picChg chg="add del">
          <ac:chgData name="gonzaloggc95@gmail.com" userId="abdefa83f68b1196" providerId="LiveId" clId="{EEFD0104-75A5-4C94-B32A-B6C975A05265}" dt="2020-09-21T09:08:14.205" v="2556" actId="22"/>
          <ac:picMkLst>
            <pc:docMk/>
            <pc:sldMk cId="2126759549" sldId="274"/>
            <ac:picMk id="8" creationId="{C24806D3-109E-4206-AEF1-B48932223527}"/>
          </ac:picMkLst>
        </pc:picChg>
        <pc:picChg chg="add del mod">
          <ac:chgData name="gonzaloggc95@gmail.com" userId="abdefa83f68b1196" providerId="LiveId" clId="{EEFD0104-75A5-4C94-B32A-B6C975A05265}" dt="2020-09-21T09:08:16.191" v="2558" actId="22"/>
          <ac:picMkLst>
            <pc:docMk/>
            <pc:sldMk cId="2126759549" sldId="274"/>
            <ac:picMk id="10" creationId="{49A651A1-21CE-488F-9A7B-66AEC798CF00}"/>
          </ac:picMkLst>
        </pc:picChg>
        <pc:picChg chg="add del mod">
          <ac:chgData name="gonzaloggc95@gmail.com" userId="abdefa83f68b1196" providerId="LiveId" clId="{EEFD0104-75A5-4C94-B32A-B6C975A05265}" dt="2020-09-21T09:51:01.648" v="4326" actId="478"/>
          <ac:picMkLst>
            <pc:docMk/>
            <pc:sldMk cId="2126759549" sldId="274"/>
            <ac:picMk id="12" creationId="{2E37E45D-7C69-4343-AFA5-C63A4BEFA0D9}"/>
          </ac:picMkLst>
        </pc:picChg>
        <pc:picChg chg="add del mod">
          <ac:chgData name="gonzaloggc95@gmail.com" userId="abdefa83f68b1196" providerId="LiveId" clId="{EEFD0104-75A5-4C94-B32A-B6C975A05265}" dt="2020-09-21T09:51:05.936" v="4329" actId="21"/>
          <ac:picMkLst>
            <pc:docMk/>
            <pc:sldMk cId="2126759549" sldId="274"/>
            <ac:picMk id="14" creationId="{A8A69DA3-5BB7-486F-92D7-9089918C91F0}"/>
          </ac:picMkLst>
        </pc:picChg>
        <pc:picChg chg="add">
          <ac:chgData name="gonzaloggc95@gmail.com" userId="abdefa83f68b1196" providerId="LiveId" clId="{EEFD0104-75A5-4C94-B32A-B6C975A05265}" dt="2020-09-21T09:51:19.105" v="4333" actId="22"/>
          <ac:picMkLst>
            <pc:docMk/>
            <pc:sldMk cId="2126759549" sldId="274"/>
            <ac:picMk id="16" creationId="{3D2FDB6A-172E-4812-9919-D3BB5B57023B}"/>
          </ac:picMkLst>
        </pc:picChg>
      </pc:sldChg>
      <pc:sldChg chg="addSp delSp modSp new mod setBg">
        <pc:chgData name="gonzaloggc95@gmail.com" userId="abdefa83f68b1196" providerId="LiveId" clId="{EEFD0104-75A5-4C94-B32A-B6C975A05265}" dt="2020-09-21T10:03:09.136" v="5137" actId="27636"/>
        <pc:sldMkLst>
          <pc:docMk/>
          <pc:sldMk cId="578091823" sldId="275"/>
        </pc:sldMkLst>
        <pc:spChg chg="add del mod">
          <ac:chgData name="gonzaloggc95@gmail.com" userId="abdefa83f68b1196" providerId="LiveId" clId="{EEFD0104-75A5-4C94-B32A-B6C975A05265}" dt="2020-09-21T09:20:45.414" v="3039" actId="120"/>
          <ac:spMkLst>
            <pc:docMk/>
            <pc:sldMk cId="578091823" sldId="275"/>
            <ac:spMk id="2" creationId="{EE184FC4-BB55-46F2-8473-493E6BCC6A93}"/>
          </ac:spMkLst>
        </pc:spChg>
        <pc:spChg chg="del">
          <ac:chgData name="gonzaloggc95@gmail.com" userId="abdefa83f68b1196" providerId="LiveId" clId="{EEFD0104-75A5-4C94-B32A-B6C975A05265}" dt="2020-09-21T09:11:48.922" v="2715"/>
          <ac:spMkLst>
            <pc:docMk/>
            <pc:sldMk cId="578091823" sldId="275"/>
            <ac:spMk id="3" creationId="{8DB055CC-112F-4407-9CBD-35D19F5AAC22}"/>
          </ac:spMkLst>
        </pc:spChg>
        <pc:spChg chg="add mod">
          <ac:chgData name="gonzaloggc95@gmail.com" userId="abdefa83f68b1196" providerId="LiveId" clId="{EEFD0104-75A5-4C94-B32A-B6C975A05265}" dt="2020-09-21T10:03:09.136" v="5137" actId="27636"/>
          <ac:spMkLst>
            <pc:docMk/>
            <pc:sldMk cId="578091823" sldId="275"/>
            <ac:spMk id="8" creationId="{8D754369-1307-474C-8C80-0249A27F3A8A}"/>
          </ac:spMkLst>
        </pc:spChg>
        <pc:spChg chg="add">
          <ac:chgData name="gonzaloggc95@gmail.com" userId="abdefa83f68b1196" providerId="LiveId" clId="{EEFD0104-75A5-4C94-B32A-B6C975A05265}" dt="2020-09-21T09:12:24.049" v="2737" actId="26606"/>
          <ac:spMkLst>
            <pc:docMk/>
            <pc:sldMk cId="578091823" sldId="275"/>
            <ac:spMk id="11" creationId="{DC6BEC6B-5C77-412D-B45A-5B0F46FEDAC7}"/>
          </ac:spMkLst>
        </pc:spChg>
        <pc:picChg chg="add del mod">
          <ac:chgData name="gonzaloggc95@gmail.com" userId="abdefa83f68b1196" providerId="LiveId" clId="{EEFD0104-75A5-4C94-B32A-B6C975A05265}" dt="2020-09-21T09:41:17.286" v="3691" actId="478"/>
          <ac:picMkLst>
            <pc:docMk/>
            <pc:sldMk cId="578091823" sldId="275"/>
            <ac:picMk id="4" creationId="{CBC4B0AD-5F89-49C3-8923-2383AE7FB570}"/>
          </ac:picMkLst>
        </pc:picChg>
        <pc:picChg chg="add del mod">
          <ac:chgData name="gonzaloggc95@gmail.com" userId="abdefa83f68b1196" providerId="LiveId" clId="{EEFD0104-75A5-4C94-B32A-B6C975A05265}" dt="2020-09-21T10:03:06.117" v="5133" actId="21"/>
          <ac:picMkLst>
            <pc:docMk/>
            <pc:sldMk cId="578091823" sldId="275"/>
            <ac:picMk id="6" creationId="{9BD2BBF5-E9D5-4794-B01D-065A9E07E42C}"/>
          </ac:picMkLst>
        </pc:picChg>
      </pc:sldChg>
      <pc:sldChg chg="addSp delSp modSp new mod">
        <pc:chgData name="gonzaloggc95@gmail.com" userId="abdefa83f68b1196" providerId="LiveId" clId="{EEFD0104-75A5-4C94-B32A-B6C975A05265}" dt="2020-09-21T10:22:26.873" v="5201" actId="20577"/>
        <pc:sldMkLst>
          <pc:docMk/>
          <pc:sldMk cId="3528448967" sldId="276"/>
        </pc:sldMkLst>
        <pc:spChg chg="mod">
          <ac:chgData name="gonzaloggc95@gmail.com" userId="abdefa83f68b1196" providerId="LiveId" clId="{EEFD0104-75A5-4C94-B32A-B6C975A05265}" dt="2020-09-21T10:22:26.873" v="5201" actId="20577"/>
          <ac:spMkLst>
            <pc:docMk/>
            <pc:sldMk cId="3528448967" sldId="276"/>
            <ac:spMk id="2" creationId="{CEF020B1-3555-4128-9E37-065C1AC69DF7}"/>
          </ac:spMkLst>
        </pc:spChg>
        <pc:spChg chg="del">
          <ac:chgData name="gonzaloggc95@gmail.com" userId="abdefa83f68b1196" providerId="LiveId" clId="{EEFD0104-75A5-4C94-B32A-B6C975A05265}" dt="2020-09-21T10:21:55.873" v="5162" actId="931"/>
          <ac:spMkLst>
            <pc:docMk/>
            <pc:sldMk cId="3528448967" sldId="276"/>
            <ac:spMk id="3" creationId="{9CAE3DEA-5425-411F-A7BD-02AA817603DB}"/>
          </ac:spMkLst>
        </pc:spChg>
        <pc:picChg chg="add mod">
          <ac:chgData name="gonzaloggc95@gmail.com" userId="abdefa83f68b1196" providerId="LiveId" clId="{EEFD0104-75A5-4C94-B32A-B6C975A05265}" dt="2020-09-21T10:22:07.617" v="5167" actId="1076"/>
          <ac:picMkLst>
            <pc:docMk/>
            <pc:sldMk cId="3528448967" sldId="276"/>
            <ac:picMk id="5" creationId="{49941A81-C23C-43FA-99B0-21FBE7B358A6}"/>
          </ac:picMkLst>
        </pc:picChg>
      </pc:sldChg>
    </pc:docChg>
  </pc:docChgLst>
  <pc:docChgLst>
    <pc:chgData name="gonzaloggc95@gmail.com" userId="abdefa83f68b1196" providerId="LiveId" clId="{E33DF6CE-A56E-4721-9E0D-0DDB9D5BFF6D}"/>
    <pc:docChg chg="undo custSel addSld delSld modSld sldOrd">
      <pc:chgData name="gonzaloggc95@gmail.com" userId="abdefa83f68b1196" providerId="LiveId" clId="{E33DF6CE-A56E-4721-9E0D-0DDB9D5BFF6D}" dt="2020-09-22T07:48:17.572" v="5951" actId="207"/>
      <pc:docMkLst>
        <pc:docMk/>
      </pc:docMkLst>
      <pc:sldChg chg="modSp mod">
        <pc:chgData name="gonzaloggc95@gmail.com" userId="abdefa83f68b1196" providerId="LiveId" clId="{E33DF6CE-A56E-4721-9E0D-0DDB9D5BFF6D}" dt="2020-09-22T07:39:59.812" v="5930" actId="114"/>
        <pc:sldMkLst>
          <pc:docMk/>
          <pc:sldMk cId="573530795" sldId="256"/>
        </pc:sldMkLst>
        <pc:spChg chg="mod">
          <ac:chgData name="gonzaloggc95@gmail.com" userId="abdefa83f68b1196" providerId="LiveId" clId="{E33DF6CE-A56E-4721-9E0D-0DDB9D5BFF6D}" dt="2020-09-21T21:16:39.259" v="4107" actId="20577"/>
          <ac:spMkLst>
            <pc:docMk/>
            <pc:sldMk cId="573530795" sldId="256"/>
            <ac:spMk id="2" creationId="{E517F6F2-E118-4167-B119-CD05F3DAD79C}"/>
          </ac:spMkLst>
        </pc:spChg>
        <pc:spChg chg="mod">
          <ac:chgData name="gonzaloggc95@gmail.com" userId="abdefa83f68b1196" providerId="LiveId" clId="{E33DF6CE-A56E-4721-9E0D-0DDB9D5BFF6D}" dt="2020-09-22T07:39:59.812" v="5930" actId="114"/>
          <ac:spMkLst>
            <pc:docMk/>
            <pc:sldMk cId="573530795" sldId="256"/>
            <ac:spMk id="3" creationId="{8D5FABBA-13B5-42DE-8309-6B09ADBD65B5}"/>
          </ac:spMkLst>
        </pc:spChg>
      </pc:sldChg>
      <pc:sldChg chg="modSp mod modAnim">
        <pc:chgData name="gonzaloggc95@gmail.com" userId="abdefa83f68b1196" providerId="LiveId" clId="{E33DF6CE-A56E-4721-9E0D-0DDB9D5BFF6D}" dt="2020-09-22T07:33:50.653" v="5718"/>
        <pc:sldMkLst>
          <pc:docMk/>
          <pc:sldMk cId="164060806" sldId="257"/>
        </pc:sldMkLst>
        <pc:spChg chg="mod">
          <ac:chgData name="gonzaloggc95@gmail.com" userId="abdefa83f68b1196" providerId="LiveId" clId="{E33DF6CE-A56E-4721-9E0D-0DDB9D5BFF6D}" dt="2020-09-21T16:40:07.687" v="3901" actId="404"/>
          <ac:spMkLst>
            <pc:docMk/>
            <pc:sldMk cId="164060806" sldId="257"/>
            <ac:spMk id="2" creationId="{71BF6934-BF51-432E-8538-1498530F6CF1}"/>
          </ac:spMkLst>
        </pc:spChg>
        <pc:spChg chg="mod">
          <ac:chgData name="gonzaloggc95@gmail.com" userId="abdefa83f68b1196" providerId="LiveId" clId="{E33DF6CE-A56E-4721-9E0D-0DDB9D5BFF6D}" dt="2020-09-21T22:41:26.362" v="4805" actId="20577"/>
          <ac:spMkLst>
            <pc:docMk/>
            <pc:sldMk cId="164060806" sldId="257"/>
            <ac:spMk id="3" creationId="{934840FF-DAF8-4368-85D8-02E8E2725F98}"/>
          </ac:spMkLst>
        </pc:spChg>
      </pc:sldChg>
      <pc:sldChg chg="del">
        <pc:chgData name="gonzaloggc95@gmail.com" userId="abdefa83f68b1196" providerId="LiveId" clId="{E33DF6CE-A56E-4721-9E0D-0DDB9D5BFF6D}" dt="2020-09-21T13:52:06.670" v="413" actId="47"/>
        <pc:sldMkLst>
          <pc:docMk/>
          <pc:sldMk cId="1158219172" sldId="258"/>
        </pc:sldMkLst>
      </pc:sldChg>
      <pc:sldChg chg="modSp mod modAnim">
        <pc:chgData name="gonzaloggc95@gmail.com" userId="abdefa83f68b1196" providerId="LiveId" clId="{E33DF6CE-A56E-4721-9E0D-0DDB9D5BFF6D}" dt="2020-09-22T07:48:17.572" v="5951" actId="207"/>
        <pc:sldMkLst>
          <pc:docMk/>
          <pc:sldMk cId="4245478792" sldId="259"/>
        </pc:sldMkLst>
        <pc:spChg chg="mod">
          <ac:chgData name="gonzaloggc95@gmail.com" userId="abdefa83f68b1196" providerId="LiveId" clId="{E33DF6CE-A56E-4721-9E0D-0DDB9D5BFF6D}" dt="2020-09-21T16:40:18.678" v="3910" actId="404"/>
          <ac:spMkLst>
            <pc:docMk/>
            <pc:sldMk cId="4245478792" sldId="259"/>
            <ac:spMk id="2" creationId="{81412A3D-C13F-43AA-B79B-4E99899F2992}"/>
          </ac:spMkLst>
        </pc:spChg>
        <pc:spChg chg="mod">
          <ac:chgData name="gonzaloggc95@gmail.com" userId="abdefa83f68b1196" providerId="LiveId" clId="{E33DF6CE-A56E-4721-9E0D-0DDB9D5BFF6D}" dt="2020-09-22T07:48:17.572" v="5951" actId="207"/>
          <ac:spMkLst>
            <pc:docMk/>
            <pc:sldMk cId="4245478792" sldId="259"/>
            <ac:spMk id="3" creationId="{0FC57F3E-046A-4E3B-8913-1E803C18D267}"/>
          </ac:spMkLst>
        </pc:spChg>
      </pc:sldChg>
      <pc:sldChg chg="addSp delSp modSp add del mod">
        <pc:chgData name="gonzaloggc95@gmail.com" userId="abdefa83f68b1196" providerId="LiveId" clId="{E33DF6CE-A56E-4721-9E0D-0DDB9D5BFF6D}" dt="2020-09-21T21:28:01.209" v="4197" actId="47"/>
        <pc:sldMkLst>
          <pc:docMk/>
          <pc:sldMk cId="547371493" sldId="260"/>
        </pc:sldMkLst>
        <pc:spChg chg="mod">
          <ac:chgData name="gonzaloggc95@gmail.com" userId="abdefa83f68b1196" providerId="LiveId" clId="{E33DF6CE-A56E-4721-9E0D-0DDB9D5BFF6D}" dt="2020-09-21T21:26:46.583" v="4136" actId="21"/>
          <ac:spMkLst>
            <pc:docMk/>
            <pc:sldMk cId="547371493" sldId="260"/>
            <ac:spMk id="2" creationId="{64876DC9-42C9-424C-9711-4E3D304F0F2A}"/>
          </ac:spMkLst>
        </pc:spChg>
        <pc:spChg chg="del mod">
          <ac:chgData name="gonzaloggc95@gmail.com" userId="abdefa83f68b1196" providerId="LiveId" clId="{E33DF6CE-A56E-4721-9E0D-0DDB9D5BFF6D}" dt="2020-09-21T21:26:42.653" v="4135" actId="478"/>
          <ac:spMkLst>
            <pc:docMk/>
            <pc:sldMk cId="547371493" sldId="260"/>
            <ac:spMk id="3" creationId="{BC2E54D2-9A76-43E4-9430-B1F9F26C5BAF}"/>
          </ac:spMkLst>
        </pc:spChg>
        <pc:spChg chg="add mo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4" creationId="{D1A2FA57-86E2-445D-BF77-C1450203C750}"/>
          </ac:spMkLst>
        </pc:spChg>
        <pc:spChg chg="add mo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6" creationId="{95783627-EAEE-4DF0-A08A-F500E9A0894C}"/>
          </ac:spMkLst>
        </pc:spChg>
        <pc:spChg chg="add mo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8" creationId="{9E2603D4-CC76-479C-A460-C99A1026BE93}"/>
          </ac:spMkLst>
        </pc:spChg>
        <pc:spChg chg="add mo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10" creationId="{AADF9DB7-AFA4-46C0-8A29-634B58D30396}"/>
          </ac:spMkLst>
        </pc:spChg>
        <pc:spChg chg="add mod or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21" creationId="{7DB90491-75A6-4434-A6AF-30E35531F7D2}"/>
          </ac:spMkLst>
        </pc:spChg>
        <pc:spChg chg="add mod ord">
          <ac:chgData name="gonzaloggc95@gmail.com" userId="abdefa83f68b1196" providerId="LiveId" clId="{E33DF6CE-A56E-4721-9E0D-0DDB9D5BFF6D}" dt="2020-09-21T16:42:18.641" v="3992" actId="404"/>
          <ac:spMkLst>
            <pc:docMk/>
            <pc:sldMk cId="547371493" sldId="260"/>
            <ac:spMk id="23" creationId="{0AE93EA8-BFDF-44B6-B1E1-A0528F59A4F8}"/>
          </ac:spMkLst>
        </pc:spChg>
        <pc:spChg chg="add mod">
          <ac:chgData name="gonzaloggc95@gmail.com" userId="abdefa83f68b1196" providerId="LiveId" clId="{E33DF6CE-A56E-4721-9E0D-0DDB9D5BFF6D}" dt="2020-09-21T21:23:38.828" v="4110" actId="1035"/>
          <ac:spMkLst>
            <pc:docMk/>
            <pc:sldMk cId="547371493" sldId="260"/>
            <ac:spMk id="34" creationId="{66459B1E-9BAE-4100-B9DB-095FC3DA5C4A}"/>
          </ac:spMkLst>
        </pc:spChg>
        <pc:spChg chg="add mod">
          <ac:chgData name="gonzaloggc95@gmail.com" userId="abdefa83f68b1196" providerId="LiveId" clId="{E33DF6CE-A56E-4721-9E0D-0DDB9D5BFF6D}" dt="2020-09-21T21:23:42.795" v="4114" actId="1036"/>
          <ac:spMkLst>
            <pc:docMk/>
            <pc:sldMk cId="547371493" sldId="260"/>
            <ac:spMk id="36" creationId="{5B928DEA-5693-4A48-B09B-49442BF1ADA5}"/>
          </ac:spMkLst>
        </pc:spChg>
        <pc:grpChg chg="add del mod">
          <ac:chgData name="gonzaloggc95@gmail.com" userId="abdefa83f68b1196" providerId="LiveId" clId="{E33DF6CE-A56E-4721-9E0D-0DDB9D5BFF6D}" dt="2020-09-21T21:27:59.352" v="4196" actId="21"/>
          <ac:grpSpMkLst>
            <pc:docMk/>
            <pc:sldMk cId="547371493" sldId="260"/>
            <ac:grpSpMk id="37" creationId="{F1AF1D22-0699-4631-9E43-B0B9BB57F68C}"/>
          </ac:grpSpMkLst>
        </pc:grpChg>
        <pc:cxnChg chg="add del mod">
          <ac:chgData name="gonzaloggc95@gmail.com" userId="abdefa83f68b1196" providerId="LiveId" clId="{E33DF6CE-A56E-4721-9E0D-0DDB9D5BFF6D}" dt="2020-09-21T14:23:18.775" v="1571" actId="11529"/>
          <ac:cxnSpMkLst>
            <pc:docMk/>
            <pc:sldMk cId="547371493" sldId="260"/>
            <ac:cxnSpMk id="12" creationId="{8AA5548C-F8A9-4582-BB50-B66035CDEF58}"/>
          </ac:cxnSpMkLst>
        </pc:cxnChg>
        <pc:cxnChg chg="add del mod">
          <ac:chgData name="gonzaloggc95@gmail.com" userId="abdefa83f68b1196" providerId="LiveId" clId="{E33DF6CE-A56E-4721-9E0D-0DDB9D5BFF6D}" dt="2020-09-21T14:25:58.797" v="1606" actId="478"/>
          <ac:cxnSpMkLst>
            <pc:docMk/>
            <pc:sldMk cId="547371493" sldId="260"/>
            <ac:cxnSpMk id="14" creationId="{FB53B1D6-6AC2-4827-8F25-4C448A102F34}"/>
          </ac:cxnSpMkLst>
        </pc:cxnChg>
        <pc:cxnChg chg="add del mod">
          <ac:chgData name="gonzaloggc95@gmail.com" userId="abdefa83f68b1196" providerId="LiveId" clId="{E33DF6CE-A56E-4721-9E0D-0DDB9D5BFF6D}" dt="2020-09-21T14:25:10.223" v="1593" actId="478"/>
          <ac:cxnSpMkLst>
            <pc:docMk/>
            <pc:sldMk cId="547371493" sldId="260"/>
            <ac:cxnSpMk id="16" creationId="{5893B18A-8733-4B1C-97DC-A1EBBBEB3A76}"/>
          </ac:cxnSpMkLst>
        </pc:cxnChg>
        <pc:cxnChg chg="add del mod">
          <ac:chgData name="gonzaloggc95@gmail.com" userId="abdefa83f68b1196" providerId="LiveId" clId="{E33DF6CE-A56E-4721-9E0D-0DDB9D5BFF6D}" dt="2020-09-21T14:25:08.329" v="1592" actId="478"/>
          <ac:cxnSpMkLst>
            <pc:docMk/>
            <pc:sldMk cId="547371493" sldId="260"/>
            <ac:cxnSpMk id="18" creationId="{7D7465F2-0923-48E0-97E1-E7B3566E1B1E}"/>
          </ac:cxnSpMkLst>
        </pc:cxnChg>
        <pc:cxnChg chg="add mod">
          <ac:chgData name="gonzaloggc95@gmail.com" userId="abdefa83f68b1196" providerId="LiveId" clId="{E33DF6CE-A56E-4721-9E0D-0DDB9D5BFF6D}" dt="2020-09-21T21:27:59.352" v="4196" actId="21"/>
          <ac:cxnSpMkLst>
            <pc:docMk/>
            <pc:sldMk cId="547371493" sldId="260"/>
            <ac:cxnSpMk id="25" creationId="{588F6548-3041-46B6-8F5E-A2C1679653D0}"/>
          </ac:cxnSpMkLst>
        </pc:cxnChg>
        <pc:cxnChg chg="add mod">
          <ac:chgData name="gonzaloggc95@gmail.com" userId="abdefa83f68b1196" providerId="LiveId" clId="{E33DF6CE-A56E-4721-9E0D-0DDB9D5BFF6D}" dt="2020-09-21T21:27:59.352" v="4196" actId="21"/>
          <ac:cxnSpMkLst>
            <pc:docMk/>
            <pc:sldMk cId="547371493" sldId="260"/>
            <ac:cxnSpMk id="26" creationId="{678C86BC-D78D-4031-8AA7-8AFFBA4409CD}"/>
          </ac:cxnSpMkLst>
        </pc:cxnChg>
      </pc:sldChg>
      <pc:sldChg chg="addSp delSp modSp mod modAnim">
        <pc:chgData name="gonzaloggc95@gmail.com" userId="abdefa83f68b1196" providerId="LiveId" clId="{E33DF6CE-A56E-4721-9E0D-0DDB9D5BFF6D}" dt="2020-09-22T07:34:21.441" v="5721"/>
        <pc:sldMkLst>
          <pc:docMk/>
          <pc:sldMk cId="4279581525" sldId="261"/>
        </pc:sldMkLst>
        <pc:spChg chg="mod">
          <ac:chgData name="gonzaloggc95@gmail.com" userId="abdefa83f68b1196" providerId="LiveId" clId="{E33DF6CE-A56E-4721-9E0D-0DDB9D5BFF6D}" dt="2020-09-21T16:40:25.007" v="3916" actId="404"/>
          <ac:spMkLst>
            <pc:docMk/>
            <pc:sldMk cId="4279581525" sldId="261"/>
            <ac:spMk id="2" creationId="{10D3CDA2-77C9-471C-BEAF-E70A5655995E}"/>
          </ac:spMkLst>
        </pc:spChg>
        <pc:spChg chg="mod">
          <ac:chgData name="gonzaloggc95@gmail.com" userId="abdefa83f68b1196" providerId="LiveId" clId="{E33DF6CE-A56E-4721-9E0D-0DDB9D5BFF6D}" dt="2020-09-21T21:29:25.312" v="4231" actId="1076"/>
          <ac:spMkLst>
            <pc:docMk/>
            <pc:sldMk cId="4279581525" sldId="261"/>
            <ac:spMk id="3" creationId="{4DF94EBC-7DCD-406E-B1D8-E8B3C1CD2F8B}"/>
          </ac:spMkLst>
        </pc:spChg>
        <pc:spChg chg="add del">
          <ac:chgData name="gonzaloggc95@gmail.com" userId="abdefa83f68b1196" providerId="LiveId" clId="{E33DF6CE-A56E-4721-9E0D-0DDB9D5BFF6D}" dt="2020-09-21T21:27:56.585" v="4194" actId="22"/>
          <ac:spMkLst>
            <pc:docMk/>
            <pc:sldMk cId="4279581525" sldId="261"/>
            <ac:spMk id="5" creationId="{FE0BED1C-8CD8-4D68-87D9-6EC995961906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7" creationId="{5C757D00-8D8C-4A35-AB19-7CCA96B631B1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8" creationId="{B1379A50-1C88-4869-A3DE-6B26C98DE659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9" creationId="{146B29DF-2933-43E8-A6B6-1D9E1FBEA112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10" creationId="{43E5DDA4-5AAF-4143-A1C2-E7574004A5F1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11" creationId="{1556422B-1C23-40F3-BDE7-8C54E8F57750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12" creationId="{BDF5B22C-4725-4468-B207-FDC595CE74BA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15" creationId="{CCA1B3C5-6F25-4F86-9490-B6E16CBFA5CB}"/>
          </ac:spMkLst>
        </pc:spChg>
        <pc:spChg chg="mod">
          <ac:chgData name="gonzaloggc95@gmail.com" userId="abdefa83f68b1196" providerId="LiveId" clId="{E33DF6CE-A56E-4721-9E0D-0DDB9D5BFF6D}" dt="2020-09-21T21:28:02.143" v="4198"/>
          <ac:spMkLst>
            <pc:docMk/>
            <pc:sldMk cId="4279581525" sldId="261"/>
            <ac:spMk id="16" creationId="{1B6DF556-12FE-4805-B884-8BEBCE365AF9}"/>
          </ac:spMkLst>
        </pc:spChg>
        <pc:grpChg chg="add mod">
          <ac:chgData name="gonzaloggc95@gmail.com" userId="abdefa83f68b1196" providerId="LiveId" clId="{E33DF6CE-A56E-4721-9E0D-0DDB9D5BFF6D}" dt="2020-09-21T21:29:27.510" v="4232" actId="1076"/>
          <ac:grpSpMkLst>
            <pc:docMk/>
            <pc:sldMk cId="4279581525" sldId="261"/>
            <ac:grpSpMk id="6" creationId="{ECCEAC52-DDAC-41F1-987E-E2355E077835}"/>
          </ac:grpSpMkLst>
        </pc:grpChg>
        <pc:cxnChg chg="mod">
          <ac:chgData name="gonzaloggc95@gmail.com" userId="abdefa83f68b1196" providerId="LiveId" clId="{E33DF6CE-A56E-4721-9E0D-0DDB9D5BFF6D}" dt="2020-09-21T21:28:02.143" v="4198"/>
          <ac:cxnSpMkLst>
            <pc:docMk/>
            <pc:sldMk cId="4279581525" sldId="261"/>
            <ac:cxnSpMk id="13" creationId="{3479DA3B-0E09-4006-AE6F-2C2867F5E72F}"/>
          </ac:cxnSpMkLst>
        </pc:cxnChg>
        <pc:cxnChg chg="mod">
          <ac:chgData name="gonzaloggc95@gmail.com" userId="abdefa83f68b1196" providerId="LiveId" clId="{E33DF6CE-A56E-4721-9E0D-0DDB9D5BFF6D}" dt="2020-09-21T21:28:49.044" v="4216" actId="14100"/>
          <ac:cxnSpMkLst>
            <pc:docMk/>
            <pc:sldMk cId="4279581525" sldId="261"/>
            <ac:cxnSpMk id="14" creationId="{0CA04B9A-10A3-4804-8498-45BD2794571A}"/>
          </ac:cxnSpMkLst>
        </pc:cxnChg>
      </pc:sldChg>
      <pc:sldChg chg="addSp delSp modSp mod ord modAnim">
        <pc:chgData name="gonzaloggc95@gmail.com" userId="abdefa83f68b1196" providerId="LiveId" clId="{E33DF6CE-A56E-4721-9E0D-0DDB9D5BFF6D}" dt="2020-09-22T07:34:47.777" v="5729"/>
        <pc:sldMkLst>
          <pc:docMk/>
          <pc:sldMk cId="1839504898" sldId="262"/>
        </pc:sldMkLst>
        <pc:spChg chg="mod">
          <ac:chgData name="gonzaloggc95@gmail.com" userId="abdefa83f68b1196" providerId="LiveId" clId="{E33DF6CE-A56E-4721-9E0D-0DDB9D5BFF6D}" dt="2020-09-21T16:43:03.286" v="4001" actId="2711"/>
          <ac:spMkLst>
            <pc:docMk/>
            <pc:sldMk cId="1839504898" sldId="262"/>
            <ac:spMk id="2" creationId="{B216A673-6F07-4CA1-B9A2-05A1820033A7}"/>
          </ac:spMkLst>
        </pc:spChg>
        <pc:spChg chg="mod">
          <ac:chgData name="gonzaloggc95@gmail.com" userId="abdefa83f68b1196" providerId="LiveId" clId="{E33DF6CE-A56E-4721-9E0D-0DDB9D5BFF6D}" dt="2020-09-21T23:02:14.514" v="4964" actId="1076"/>
          <ac:spMkLst>
            <pc:docMk/>
            <pc:sldMk cId="1839504898" sldId="262"/>
            <ac:spMk id="3" creationId="{80232ABE-6F5D-47FC-8C6C-9DF7D2B28E7A}"/>
          </ac:spMkLst>
        </pc:spChg>
        <pc:spChg chg="add mod">
          <ac:chgData name="gonzaloggc95@gmail.com" userId="abdefa83f68b1196" providerId="LiveId" clId="{E33DF6CE-A56E-4721-9E0D-0DDB9D5BFF6D}" dt="2020-09-21T23:02:18.786" v="4967" actId="1076"/>
          <ac:spMkLst>
            <pc:docMk/>
            <pc:sldMk cId="1839504898" sldId="262"/>
            <ac:spMk id="7" creationId="{A3660195-B9D3-4B90-AD1E-D450B5634552}"/>
          </ac:spMkLst>
        </pc:spChg>
        <pc:graphicFrameChg chg="del mod">
          <ac:chgData name="gonzaloggc95@gmail.com" userId="abdefa83f68b1196" providerId="LiveId" clId="{E33DF6CE-A56E-4721-9E0D-0DDB9D5BFF6D}" dt="2020-09-21T14:37:07.046" v="2049" actId="478"/>
          <ac:graphicFrameMkLst>
            <pc:docMk/>
            <pc:sldMk cId="1839504898" sldId="262"/>
            <ac:graphicFrameMk id="4" creationId="{94BD635D-EF4B-4FAA-A609-E5E0C56B0F25}"/>
          </ac:graphicFrameMkLst>
        </pc:graphicFrameChg>
        <pc:cxnChg chg="add mod">
          <ac:chgData name="gonzaloggc95@gmail.com" userId="abdefa83f68b1196" providerId="LiveId" clId="{E33DF6CE-A56E-4721-9E0D-0DDB9D5BFF6D}" dt="2020-09-21T23:02:17.283" v="4966" actId="1076"/>
          <ac:cxnSpMkLst>
            <pc:docMk/>
            <pc:sldMk cId="1839504898" sldId="262"/>
            <ac:cxnSpMk id="5" creationId="{913199F0-6225-4AD6-8FA4-7EEEF55A6F1B}"/>
          </ac:cxnSpMkLst>
        </pc:cxnChg>
      </pc:sldChg>
      <pc:sldChg chg="addSp modSp mod modAnim">
        <pc:chgData name="gonzaloggc95@gmail.com" userId="abdefa83f68b1196" providerId="LiveId" clId="{E33DF6CE-A56E-4721-9E0D-0DDB9D5BFF6D}" dt="2020-09-22T07:35:12.280" v="5733"/>
        <pc:sldMkLst>
          <pc:docMk/>
          <pc:sldMk cId="2712291501" sldId="263"/>
        </pc:sldMkLst>
        <pc:spChg chg="mod">
          <ac:chgData name="gonzaloggc95@gmail.com" userId="abdefa83f68b1196" providerId="LiveId" clId="{E33DF6CE-A56E-4721-9E0D-0DDB9D5BFF6D}" dt="2020-09-21T16:47:50.963" v="4095" actId="20577"/>
          <ac:spMkLst>
            <pc:docMk/>
            <pc:sldMk cId="2712291501" sldId="263"/>
            <ac:spMk id="2" creationId="{4749E54B-0DFF-4963-B753-2E33E5C0C7F2}"/>
          </ac:spMkLst>
        </pc:spChg>
        <pc:spChg chg="add mod">
          <ac:chgData name="gonzaloggc95@gmail.com" userId="abdefa83f68b1196" providerId="LiveId" clId="{E33DF6CE-A56E-4721-9E0D-0DDB9D5BFF6D}" dt="2020-09-21T22:07:54.364" v="4580" actId="1076"/>
          <ac:spMkLst>
            <pc:docMk/>
            <pc:sldMk cId="2712291501" sldId="263"/>
            <ac:spMk id="6" creationId="{B02E7D09-7431-4B5E-AFEF-897B2FCF3809}"/>
          </ac:spMkLst>
        </pc:spChg>
        <pc:picChg chg="add mod">
          <ac:chgData name="gonzaloggc95@gmail.com" userId="abdefa83f68b1196" providerId="LiveId" clId="{E33DF6CE-A56E-4721-9E0D-0DDB9D5BFF6D}" dt="2020-09-21T22:07:59.336" v="4583" actId="1076"/>
          <ac:picMkLst>
            <pc:docMk/>
            <pc:sldMk cId="2712291501" sldId="263"/>
            <ac:picMk id="4" creationId="{C7C4EC58-766D-4FC2-BFF7-E6C26C2E6846}"/>
          </ac:picMkLst>
        </pc:picChg>
        <pc:picChg chg="mod">
          <ac:chgData name="gonzaloggc95@gmail.com" userId="abdefa83f68b1196" providerId="LiveId" clId="{E33DF6CE-A56E-4721-9E0D-0DDB9D5BFF6D}" dt="2020-09-21T22:07:50.938" v="4579" actId="1076"/>
          <ac:picMkLst>
            <pc:docMk/>
            <pc:sldMk cId="2712291501" sldId="263"/>
            <ac:picMk id="5" creationId="{4AE17EE7-AD8A-4246-AEE5-00DDF3B2FB17}"/>
          </ac:picMkLst>
        </pc:picChg>
      </pc:sldChg>
      <pc:sldChg chg="addSp delSp modSp mod ord delAnim modAnim">
        <pc:chgData name="gonzaloggc95@gmail.com" userId="abdefa83f68b1196" providerId="LiveId" clId="{E33DF6CE-A56E-4721-9E0D-0DDB9D5BFF6D}" dt="2020-09-22T07:45:51.449" v="5949" actId="1076"/>
        <pc:sldMkLst>
          <pc:docMk/>
          <pc:sldMk cId="1311751613" sldId="264"/>
        </pc:sldMkLst>
        <pc:spChg chg="mod">
          <ac:chgData name="gonzaloggc95@gmail.com" userId="abdefa83f68b1196" providerId="LiveId" clId="{E33DF6CE-A56E-4721-9E0D-0DDB9D5BFF6D}" dt="2020-09-21T16:41:01.601" v="3961" actId="404"/>
          <ac:spMkLst>
            <pc:docMk/>
            <pc:sldMk cId="1311751613" sldId="264"/>
            <ac:spMk id="2" creationId="{E7782E17-8316-4F5D-83B4-8B53EE2CA63C}"/>
          </ac:spMkLst>
        </pc:spChg>
        <pc:picChg chg="add mod ord">
          <ac:chgData name="gonzaloggc95@gmail.com" userId="abdefa83f68b1196" providerId="LiveId" clId="{E33DF6CE-A56E-4721-9E0D-0DDB9D5BFF6D}" dt="2020-09-22T07:45:51.449" v="5949" actId="1076"/>
          <ac:picMkLst>
            <pc:docMk/>
            <pc:sldMk cId="1311751613" sldId="264"/>
            <ac:picMk id="4" creationId="{718C1FAF-2D1E-4F5F-87D2-AF75DAD77AE2}"/>
          </ac:picMkLst>
        </pc:picChg>
        <pc:picChg chg="del">
          <ac:chgData name="gonzaloggc95@gmail.com" userId="abdefa83f68b1196" providerId="LiveId" clId="{E33DF6CE-A56E-4721-9E0D-0DDB9D5BFF6D}" dt="2020-09-22T07:45:34.104" v="5940" actId="478"/>
          <ac:picMkLst>
            <pc:docMk/>
            <pc:sldMk cId="1311751613" sldId="264"/>
            <ac:picMk id="13" creationId="{5D02BD6F-8394-47C3-8ED7-C850086135C7}"/>
          </ac:picMkLst>
        </pc:picChg>
      </pc:sldChg>
      <pc:sldChg chg="modSp mod modAnim">
        <pc:chgData name="gonzaloggc95@gmail.com" userId="abdefa83f68b1196" providerId="LiveId" clId="{E33DF6CE-A56E-4721-9E0D-0DDB9D5BFF6D}" dt="2020-09-22T07:38:30.582" v="5889"/>
        <pc:sldMkLst>
          <pc:docMk/>
          <pc:sldMk cId="434475442" sldId="265"/>
        </pc:sldMkLst>
        <pc:spChg chg="mod">
          <ac:chgData name="gonzaloggc95@gmail.com" userId="abdefa83f68b1196" providerId="LiveId" clId="{E33DF6CE-A56E-4721-9E0D-0DDB9D5BFF6D}" dt="2020-09-21T16:41:23.005" v="3978" actId="404"/>
          <ac:spMkLst>
            <pc:docMk/>
            <pc:sldMk cId="434475442" sldId="265"/>
            <ac:spMk id="2" creationId="{894CF5BF-434D-4EBC-8F81-13249BAA88E5}"/>
          </ac:spMkLst>
        </pc:spChg>
        <pc:spChg chg="mod">
          <ac:chgData name="gonzaloggc95@gmail.com" userId="abdefa83f68b1196" providerId="LiveId" clId="{E33DF6CE-A56E-4721-9E0D-0DDB9D5BFF6D}" dt="2020-09-22T07:38:24.206" v="5888" actId="1076"/>
          <ac:spMkLst>
            <pc:docMk/>
            <pc:sldMk cId="434475442" sldId="265"/>
            <ac:spMk id="5" creationId="{D2C54D74-DE78-479C-8B50-BB8D66D79BD3}"/>
          </ac:spMkLst>
        </pc:spChg>
      </pc:sldChg>
      <pc:sldChg chg="addSp delSp modSp mod modAnim">
        <pc:chgData name="gonzaloggc95@gmail.com" userId="abdefa83f68b1196" providerId="LiveId" clId="{E33DF6CE-A56E-4721-9E0D-0DDB9D5BFF6D}" dt="2020-09-22T07:35:50.318" v="5745"/>
        <pc:sldMkLst>
          <pc:docMk/>
          <pc:sldMk cId="1569657042" sldId="266"/>
        </pc:sldMkLst>
        <pc:spChg chg="mod">
          <ac:chgData name="gonzaloggc95@gmail.com" userId="abdefa83f68b1196" providerId="LiveId" clId="{E33DF6CE-A56E-4721-9E0D-0DDB9D5BFF6D}" dt="2020-09-21T16:41:12.015" v="3969" actId="404"/>
          <ac:spMkLst>
            <pc:docMk/>
            <pc:sldMk cId="1569657042" sldId="266"/>
            <ac:spMk id="2" creationId="{29BD9738-A3BA-4D53-85C0-7ECB39D9D4D4}"/>
          </ac:spMkLst>
        </pc:spChg>
        <pc:spChg chg="add mod">
          <ac:chgData name="gonzaloggc95@gmail.com" userId="abdefa83f68b1196" providerId="LiveId" clId="{E33DF6CE-A56E-4721-9E0D-0DDB9D5BFF6D}" dt="2020-09-21T22:21:34.697" v="4799" actId="20577"/>
          <ac:spMkLst>
            <pc:docMk/>
            <pc:sldMk cId="1569657042" sldId="266"/>
            <ac:spMk id="3" creationId="{798EC5D9-6CDB-4296-BF9F-DA1CE5BDEB87}"/>
          </ac:spMkLst>
        </pc:spChg>
        <pc:picChg chg="add mod">
          <ac:chgData name="gonzaloggc95@gmail.com" userId="abdefa83f68b1196" providerId="LiveId" clId="{E33DF6CE-A56E-4721-9E0D-0DDB9D5BFF6D}" dt="2020-09-21T22:20:35.046" v="4782" actId="1076"/>
          <ac:picMkLst>
            <pc:docMk/>
            <pc:sldMk cId="1569657042" sldId="266"/>
            <ac:picMk id="4" creationId="{8514404A-2F1D-4F96-A4DA-98B17460B3FF}"/>
          </ac:picMkLst>
        </pc:picChg>
        <pc:picChg chg="del">
          <ac:chgData name="gonzaloggc95@gmail.com" userId="abdefa83f68b1196" providerId="LiveId" clId="{E33DF6CE-A56E-4721-9E0D-0DDB9D5BFF6D}" dt="2020-09-21T16:33:28.992" v="3449" actId="478"/>
          <ac:picMkLst>
            <pc:docMk/>
            <pc:sldMk cId="1569657042" sldId="266"/>
            <ac:picMk id="7" creationId="{0CEBDC11-9604-48A8-B4B9-2BDB589D39A6}"/>
          </ac:picMkLst>
        </pc:picChg>
      </pc:sldChg>
      <pc:sldChg chg="addSp delSp modSp mod modAnim">
        <pc:chgData name="gonzaloggc95@gmail.com" userId="abdefa83f68b1196" providerId="LiveId" clId="{E33DF6CE-A56E-4721-9E0D-0DDB9D5BFF6D}" dt="2020-09-22T07:35:41.936" v="5742"/>
        <pc:sldMkLst>
          <pc:docMk/>
          <pc:sldMk cId="2730422914" sldId="267"/>
        </pc:sldMkLst>
        <pc:spChg chg="mod">
          <ac:chgData name="gonzaloggc95@gmail.com" userId="abdefa83f68b1196" providerId="LiveId" clId="{E33DF6CE-A56E-4721-9E0D-0DDB9D5BFF6D}" dt="2020-09-21T16:41:07.377" v="3966" actId="403"/>
          <ac:spMkLst>
            <pc:docMk/>
            <pc:sldMk cId="2730422914" sldId="267"/>
            <ac:spMk id="2" creationId="{BA1E7396-3690-41A5-9C60-E77C0CACB0FB}"/>
          </ac:spMkLst>
        </pc:spChg>
        <pc:spChg chg="add mod">
          <ac:chgData name="gonzaloggc95@gmail.com" userId="abdefa83f68b1196" providerId="LiveId" clId="{E33DF6CE-A56E-4721-9E0D-0DDB9D5BFF6D}" dt="2020-09-21T16:48:18.629" v="4098" actId="2711"/>
          <ac:spMkLst>
            <pc:docMk/>
            <pc:sldMk cId="2730422914" sldId="267"/>
            <ac:spMk id="5" creationId="{25280ACD-524F-4324-AACA-BCBC2156E1A8}"/>
          </ac:spMkLst>
        </pc:spChg>
        <pc:spChg chg="add del mod">
          <ac:chgData name="gonzaloggc95@gmail.com" userId="abdefa83f68b1196" providerId="LiveId" clId="{E33DF6CE-A56E-4721-9E0D-0DDB9D5BFF6D}" dt="2020-09-21T16:33:10.179" v="3444" actId="931"/>
          <ac:spMkLst>
            <pc:docMk/>
            <pc:sldMk cId="2730422914" sldId="267"/>
            <ac:spMk id="6" creationId="{9B13BCF5-3CA9-4D55-871F-E5AB6B49C0E1}"/>
          </ac:spMkLst>
        </pc:spChg>
        <pc:picChg chg="add mod">
          <ac:chgData name="gonzaloggc95@gmail.com" userId="abdefa83f68b1196" providerId="LiveId" clId="{E33DF6CE-A56E-4721-9E0D-0DDB9D5BFF6D}" dt="2020-09-21T16:33:14.379" v="3448" actId="1076"/>
          <ac:picMkLst>
            <pc:docMk/>
            <pc:sldMk cId="2730422914" sldId="267"/>
            <ac:picMk id="8" creationId="{79F06F55-7A1C-4F28-8458-09B60FE1462C}"/>
          </ac:picMkLst>
        </pc:picChg>
        <pc:picChg chg="del mod">
          <ac:chgData name="gonzaloggc95@gmail.com" userId="abdefa83f68b1196" providerId="LiveId" clId="{E33DF6CE-A56E-4721-9E0D-0DDB9D5BFF6D}" dt="2020-09-21T16:33:03.642" v="3443" actId="478"/>
          <ac:picMkLst>
            <pc:docMk/>
            <pc:sldMk cId="2730422914" sldId="267"/>
            <ac:picMk id="30" creationId="{ABF9DFAD-91E0-42CA-84D4-A043EC8421AA}"/>
          </ac:picMkLst>
        </pc:picChg>
      </pc:sldChg>
      <pc:sldChg chg="addSp delSp modSp mod modAnim">
        <pc:chgData name="gonzaloggc95@gmail.com" userId="abdefa83f68b1196" providerId="LiveId" clId="{E33DF6CE-A56E-4721-9E0D-0DDB9D5BFF6D}" dt="2020-09-22T07:35:36.630" v="5740"/>
        <pc:sldMkLst>
          <pc:docMk/>
          <pc:sldMk cId="3867903924" sldId="268"/>
        </pc:sldMkLst>
        <pc:spChg chg="mod">
          <ac:chgData name="gonzaloggc95@gmail.com" userId="abdefa83f68b1196" providerId="LiveId" clId="{E33DF6CE-A56E-4721-9E0D-0DDB9D5BFF6D}" dt="2020-09-21T16:40:57.475" v="3958" actId="404"/>
          <ac:spMkLst>
            <pc:docMk/>
            <pc:sldMk cId="3867903924" sldId="268"/>
            <ac:spMk id="2" creationId="{3D526617-7479-4479-8D48-DC6F260403C5}"/>
          </ac:spMkLst>
        </pc:spChg>
        <pc:spChg chg="add mod">
          <ac:chgData name="gonzaloggc95@gmail.com" userId="abdefa83f68b1196" providerId="LiveId" clId="{E33DF6CE-A56E-4721-9E0D-0DDB9D5BFF6D}" dt="2020-09-21T22:20:23.207" v="4778" actId="114"/>
          <ac:spMkLst>
            <pc:docMk/>
            <pc:sldMk cId="3867903924" sldId="268"/>
            <ac:spMk id="3" creationId="{2B54EF5A-8CCA-4293-A10D-DFF2DFCEF4F0}"/>
          </ac:spMkLst>
        </pc:spChg>
        <pc:spChg chg="add del mod">
          <ac:chgData name="gonzaloggc95@gmail.com" userId="abdefa83f68b1196" providerId="LiveId" clId="{E33DF6CE-A56E-4721-9E0D-0DDB9D5BFF6D}" dt="2020-09-21T16:33:50.205" v="3455" actId="931"/>
          <ac:spMkLst>
            <pc:docMk/>
            <pc:sldMk cId="3867903924" sldId="268"/>
            <ac:spMk id="4" creationId="{04E6145B-B876-499A-8DDE-61A5AEB091BA}"/>
          </ac:spMkLst>
        </pc:spChg>
        <pc:picChg chg="add mod">
          <ac:chgData name="gonzaloggc95@gmail.com" userId="abdefa83f68b1196" providerId="LiveId" clId="{E33DF6CE-A56E-4721-9E0D-0DDB9D5BFF6D}" dt="2020-09-21T22:19:55.923" v="4767" actId="1076"/>
          <ac:picMkLst>
            <pc:docMk/>
            <pc:sldMk cId="3867903924" sldId="268"/>
            <ac:picMk id="6" creationId="{79FBCAE9-2897-40AE-8CE9-6EA252EAA7E6}"/>
          </ac:picMkLst>
        </pc:picChg>
        <pc:picChg chg="del">
          <ac:chgData name="gonzaloggc95@gmail.com" userId="abdefa83f68b1196" providerId="LiveId" clId="{E33DF6CE-A56E-4721-9E0D-0DDB9D5BFF6D}" dt="2020-09-21T16:33:47.425" v="3454" actId="478"/>
          <ac:picMkLst>
            <pc:docMk/>
            <pc:sldMk cId="3867903924" sldId="268"/>
            <ac:picMk id="9" creationId="{5952A275-2C8B-4369-9A5E-548EDC378561}"/>
          </ac:picMkLst>
        </pc:picChg>
      </pc:sldChg>
      <pc:sldChg chg="addSp delSp modSp mod modAnim">
        <pc:chgData name="gonzaloggc95@gmail.com" userId="abdefa83f68b1196" providerId="LiveId" clId="{E33DF6CE-A56E-4721-9E0D-0DDB9D5BFF6D}" dt="2020-09-22T07:35:29.034" v="5737"/>
        <pc:sldMkLst>
          <pc:docMk/>
          <pc:sldMk cId="1417422211" sldId="269"/>
        </pc:sldMkLst>
        <pc:spChg chg="mod">
          <ac:chgData name="gonzaloggc95@gmail.com" userId="abdefa83f68b1196" providerId="LiveId" clId="{E33DF6CE-A56E-4721-9E0D-0DDB9D5BFF6D}" dt="2020-09-21T16:40:54.575" v="3955" actId="404"/>
          <ac:spMkLst>
            <pc:docMk/>
            <pc:sldMk cId="1417422211" sldId="269"/>
            <ac:spMk id="2" creationId="{236D6549-5C8E-490B-97D3-988290FACF94}"/>
          </ac:spMkLst>
        </pc:spChg>
        <pc:spChg chg="add mod">
          <ac:chgData name="gonzaloggc95@gmail.com" userId="abdefa83f68b1196" providerId="LiveId" clId="{E33DF6CE-A56E-4721-9E0D-0DDB9D5BFF6D}" dt="2020-09-21T16:48:08.119" v="4097" actId="2711"/>
          <ac:spMkLst>
            <pc:docMk/>
            <pc:sldMk cId="1417422211" sldId="269"/>
            <ac:spMk id="3" creationId="{F5C14864-51E0-4544-805C-F053FDE3812C}"/>
          </ac:spMkLst>
        </pc:spChg>
        <pc:spChg chg="add del mod">
          <ac:chgData name="gonzaloggc95@gmail.com" userId="abdefa83f68b1196" providerId="LiveId" clId="{E33DF6CE-A56E-4721-9E0D-0DDB9D5BFF6D}" dt="2020-09-21T16:34:02.221" v="3461" actId="931"/>
          <ac:spMkLst>
            <pc:docMk/>
            <pc:sldMk cId="1417422211" sldId="269"/>
            <ac:spMk id="5" creationId="{CA4011ED-F83F-4E63-887E-B7E69E3EBFD4}"/>
          </ac:spMkLst>
        </pc:spChg>
        <pc:picChg chg="add mod">
          <ac:chgData name="gonzaloggc95@gmail.com" userId="abdefa83f68b1196" providerId="LiveId" clId="{E33DF6CE-A56E-4721-9E0D-0DDB9D5BFF6D}" dt="2020-09-21T16:34:03.592" v="3464" actId="1076"/>
          <ac:picMkLst>
            <pc:docMk/>
            <pc:sldMk cId="1417422211" sldId="269"/>
            <ac:picMk id="7" creationId="{7E4660E7-C0B5-47B7-86A8-45A6A32BAE15}"/>
          </ac:picMkLst>
        </pc:picChg>
        <pc:picChg chg="del mod">
          <ac:chgData name="gonzaloggc95@gmail.com" userId="abdefa83f68b1196" providerId="LiveId" clId="{E33DF6CE-A56E-4721-9E0D-0DDB9D5BFF6D}" dt="2020-09-21T16:33:59.021" v="3460" actId="478"/>
          <ac:picMkLst>
            <pc:docMk/>
            <pc:sldMk cId="1417422211" sldId="269"/>
            <ac:picMk id="9" creationId="{56CEF6DC-1DBE-4C07-A098-B219D4069CC3}"/>
          </ac:picMkLst>
        </pc:picChg>
      </pc:sldChg>
      <pc:sldChg chg="modSp mod modAnim">
        <pc:chgData name="gonzaloggc95@gmail.com" userId="abdefa83f68b1196" providerId="LiveId" clId="{E33DF6CE-A56E-4721-9E0D-0DDB9D5BFF6D}" dt="2020-09-22T07:39:07.620" v="5897" actId="113"/>
        <pc:sldMkLst>
          <pc:docMk/>
          <pc:sldMk cId="2990337112" sldId="270"/>
        </pc:sldMkLst>
        <pc:spChg chg="mod">
          <ac:chgData name="gonzaloggc95@gmail.com" userId="abdefa83f68b1196" providerId="LiveId" clId="{E33DF6CE-A56E-4721-9E0D-0DDB9D5BFF6D}" dt="2020-09-21T16:41:25.717" v="3981" actId="404"/>
          <ac:spMkLst>
            <pc:docMk/>
            <pc:sldMk cId="2990337112" sldId="270"/>
            <ac:spMk id="2" creationId="{FA6672CF-7319-4AF0-9873-B9D97A9D1DA5}"/>
          </ac:spMkLst>
        </pc:spChg>
        <pc:spChg chg="mod">
          <ac:chgData name="gonzaloggc95@gmail.com" userId="abdefa83f68b1196" providerId="LiveId" clId="{E33DF6CE-A56E-4721-9E0D-0DDB9D5BFF6D}" dt="2020-09-22T07:39:07.620" v="5897" actId="113"/>
          <ac:spMkLst>
            <pc:docMk/>
            <pc:sldMk cId="2990337112" sldId="270"/>
            <ac:spMk id="3" creationId="{7A100F31-67CF-4D84-BC6C-442714DE11A9}"/>
          </ac:spMkLst>
        </pc:spChg>
      </pc:sldChg>
      <pc:sldChg chg="addSp modSp mod">
        <pc:chgData name="gonzaloggc95@gmail.com" userId="abdefa83f68b1196" providerId="LiveId" clId="{E33DF6CE-A56E-4721-9E0D-0DDB9D5BFF6D}" dt="2020-09-22T07:39:44.430" v="5928" actId="1076"/>
        <pc:sldMkLst>
          <pc:docMk/>
          <pc:sldMk cId="639267003" sldId="271"/>
        </pc:sldMkLst>
        <pc:spChg chg="add mod">
          <ac:chgData name="gonzaloggc95@gmail.com" userId="abdefa83f68b1196" providerId="LiveId" clId="{E33DF6CE-A56E-4721-9E0D-0DDB9D5BFF6D}" dt="2020-09-22T07:39:44.430" v="5928" actId="1076"/>
          <ac:spMkLst>
            <pc:docMk/>
            <pc:sldMk cId="639267003" sldId="271"/>
            <ac:spMk id="3" creationId="{E4174B26-A51B-49A8-A672-758DFF70B881}"/>
          </ac:spMkLst>
        </pc:spChg>
        <pc:picChg chg="mod">
          <ac:chgData name="gonzaloggc95@gmail.com" userId="abdefa83f68b1196" providerId="LiveId" clId="{E33DF6CE-A56E-4721-9E0D-0DDB9D5BFF6D}" dt="2020-09-22T07:39:37.210" v="5924" actId="1076"/>
          <ac:picMkLst>
            <pc:docMk/>
            <pc:sldMk cId="639267003" sldId="271"/>
            <ac:picMk id="5" creationId="{C38CCA00-552C-4810-91B9-C1AC759957DA}"/>
          </ac:picMkLst>
        </pc:picChg>
      </pc:sldChg>
      <pc:sldChg chg="modSp mod ord modAnim">
        <pc:chgData name="gonzaloggc95@gmail.com" userId="abdefa83f68b1196" providerId="LiveId" clId="{E33DF6CE-A56E-4721-9E0D-0DDB9D5BFF6D}" dt="2020-09-22T07:34:36.626" v="5725"/>
        <pc:sldMkLst>
          <pc:docMk/>
          <pc:sldMk cId="2343076852" sldId="272"/>
        </pc:sldMkLst>
        <pc:spChg chg="mod">
          <ac:chgData name="gonzaloggc95@gmail.com" userId="abdefa83f68b1196" providerId="LiveId" clId="{E33DF6CE-A56E-4721-9E0D-0DDB9D5BFF6D}" dt="2020-09-21T16:40:45.926" v="3946" actId="404"/>
          <ac:spMkLst>
            <pc:docMk/>
            <pc:sldMk cId="2343076852" sldId="272"/>
            <ac:spMk id="2" creationId="{C4CA081E-AF0C-4CFD-9C42-E24F40835228}"/>
          </ac:spMkLst>
        </pc:spChg>
        <pc:spChg chg="mod">
          <ac:chgData name="gonzaloggc95@gmail.com" userId="abdefa83f68b1196" providerId="LiveId" clId="{E33DF6CE-A56E-4721-9E0D-0DDB9D5BFF6D}" dt="2020-09-21T16:47:40.580" v="4087" actId="948"/>
          <ac:spMkLst>
            <pc:docMk/>
            <pc:sldMk cId="2343076852" sldId="272"/>
            <ac:spMk id="13" creationId="{6CC88D7E-8D94-4A41-BA12-3B2D593142E5}"/>
          </ac:spMkLst>
        </pc:spChg>
        <pc:picChg chg="mod">
          <ac:chgData name="gonzaloggc95@gmail.com" userId="abdefa83f68b1196" providerId="LiveId" clId="{E33DF6CE-A56E-4721-9E0D-0DDB9D5BFF6D}" dt="2020-09-21T16:46:50.031" v="4062" actId="1076"/>
          <ac:picMkLst>
            <pc:docMk/>
            <pc:sldMk cId="2343076852" sldId="272"/>
            <ac:picMk id="9" creationId="{1EBB4AF2-1B73-4722-A18E-CB8BFEFFE666}"/>
          </ac:picMkLst>
        </pc:picChg>
      </pc:sldChg>
      <pc:sldChg chg="modSp mod ord modAnim">
        <pc:chgData name="gonzaloggc95@gmail.com" userId="abdefa83f68b1196" providerId="LiveId" clId="{E33DF6CE-A56E-4721-9E0D-0DDB9D5BFF6D}" dt="2020-09-22T07:34:24.459" v="5722"/>
        <pc:sldMkLst>
          <pc:docMk/>
          <pc:sldMk cId="2083589367" sldId="273"/>
        </pc:sldMkLst>
        <pc:spChg chg="mod">
          <ac:chgData name="gonzaloggc95@gmail.com" userId="abdefa83f68b1196" providerId="LiveId" clId="{E33DF6CE-A56E-4721-9E0D-0DDB9D5BFF6D}" dt="2020-09-21T16:43:41.768" v="4011" actId="2711"/>
          <ac:spMkLst>
            <pc:docMk/>
            <pc:sldMk cId="2083589367" sldId="273"/>
            <ac:spMk id="2" creationId="{327B81A3-2E1B-459A-8FDE-4D53A9ED7017}"/>
          </ac:spMkLst>
        </pc:spChg>
        <pc:spChg chg="mod">
          <ac:chgData name="gonzaloggc95@gmail.com" userId="abdefa83f68b1196" providerId="LiveId" clId="{E33DF6CE-A56E-4721-9E0D-0DDB9D5BFF6D}" dt="2020-09-21T21:56:42.457" v="4572" actId="113"/>
          <ac:spMkLst>
            <pc:docMk/>
            <pc:sldMk cId="2083589367" sldId="273"/>
            <ac:spMk id="7" creationId="{45C449CF-2E8E-49E7-B19E-98C28CF169A8}"/>
          </ac:spMkLst>
        </pc:spChg>
      </pc:sldChg>
      <pc:sldChg chg="addSp delSp modSp mod ord delAnim modAnim">
        <pc:chgData name="gonzaloggc95@gmail.com" userId="abdefa83f68b1196" providerId="LiveId" clId="{E33DF6CE-A56E-4721-9E0D-0DDB9D5BFF6D}" dt="2020-09-22T07:45:29.993" v="5939" actId="167"/>
        <pc:sldMkLst>
          <pc:docMk/>
          <pc:sldMk cId="2126759549" sldId="274"/>
        </pc:sldMkLst>
        <pc:spChg chg="mod">
          <ac:chgData name="gonzaloggc95@gmail.com" userId="abdefa83f68b1196" providerId="LiveId" clId="{E33DF6CE-A56E-4721-9E0D-0DDB9D5BFF6D}" dt="2020-09-21T16:41:15.929" v="3972" actId="404"/>
          <ac:spMkLst>
            <pc:docMk/>
            <pc:sldMk cId="2126759549" sldId="274"/>
            <ac:spMk id="2" creationId="{A3FDEE72-A421-4B72-A07A-723F07F8534F}"/>
          </ac:spMkLst>
        </pc:spChg>
        <pc:picChg chg="add mod ord">
          <ac:chgData name="gonzaloggc95@gmail.com" userId="abdefa83f68b1196" providerId="LiveId" clId="{E33DF6CE-A56E-4721-9E0D-0DDB9D5BFF6D}" dt="2020-09-22T07:45:29.993" v="5939" actId="167"/>
          <ac:picMkLst>
            <pc:docMk/>
            <pc:sldMk cId="2126759549" sldId="274"/>
            <ac:picMk id="4" creationId="{F481466C-4238-4B02-A5B5-D520244F115A}"/>
          </ac:picMkLst>
        </pc:picChg>
        <pc:picChg chg="del">
          <ac:chgData name="gonzaloggc95@gmail.com" userId="abdefa83f68b1196" providerId="LiveId" clId="{E33DF6CE-A56E-4721-9E0D-0DDB9D5BFF6D}" dt="2020-09-22T07:45:05.349" v="5931" actId="478"/>
          <ac:picMkLst>
            <pc:docMk/>
            <pc:sldMk cId="2126759549" sldId="274"/>
            <ac:picMk id="16" creationId="{3D2FDB6A-172E-4812-9919-D3BB5B57023B}"/>
          </ac:picMkLst>
        </pc:picChg>
      </pc:sldChg>
      <pc:sldChg chg="addSp delSp modSp mod ord modAnim">
        <pc:chgData name="gonzaloggc95@gmail.com" userId="abdefa83f68b1196" providerId="LiveId" clId="{E33DF6CE-A56E-4721-9E0D-0DDB9D5BFF6D}" dt="2020-09-22T07:34:26.877" v="5723"/>
        <pc:sldMkLst>
          <pc:docMk/>
          <pc:sldMk cId="578091823" sldId="275"/>
        </pc:sldMkLst>
        <pc:spChg chg="del">
          <ac:chgData name="gonzaloggc95@gmail.com" userId="abdefa83f68b1196" providerId="LiveId" clId="{E33DF6CE-A56E-4721-9E0D-0DDB9D5BFF6D}" dt="2020-09-21T14:40:54.199" v="2198" actId="478"/>
          <ac:spMkLst>
            <pc:docMk/>
            <pc:sldMk cId="578091823" sldId="275"/>
            <ac:spMk id="2" creationId="{EE184FC4-BB55-46F2-8473-493E6BCC6A93}"/>
          </ac:spMkLst>
        </pc:spChg>
        <pc:spChg chg="add del mod">
          <ac:chgData name="gonzaloggc95@gmail.com" userId="abdefa83f68b1196" providerId="LiveId" clId="{E33DF6CE-A56E-4721-9E0D-0DDB9D5BFF6D}" dt="2020-09-21T14:40:57.525" v="2201" actId="478"/>
          <ac:spMkLst>
            <pc:docMk/>
            <pc:sldMk cId="578091823" sldId="275"/>
            <ac:spMk id="4" creationId="{26A94186-4722-4AF4-8D03-65E874FD0E07}"/>
          </ac:spMkLst>
        </pc:spChg>
        <pc:spChg chg="add del mod">
          <ac:chgData name="gonzaloggc95@gmail.com" userId="abdefa83f68b1196" providerId="LiveId" clId="{E33DF6CE-A56E-4721-9E0D-0DDB9D5BFF6D}" dt="2020-09-21T14:40:55.774" v="2200"/>
          <ac:spMkLst>
            <pc:docMk/>
            <pc:sldMk cId="578091823" sldId="275"/>
            <ac:spMk id="7" creationId="{31CC059C-6DB8-4BC1-8BEC-5AF60E7F51F9}"/>
          </ac:spMkLst>
        </pc:spChg>
        <pc:spChg chg="mod">
          <ac:chgData name="gonzaloggc95@gmail.com" userId="abdefa83f68b1196" providerId="LiveId" clId="{E33DF6CE-A56E-4721-9E0D-0DDB9D5BFF6D}" dt="2020-09-21T22:57:12.241" v="4811" actId="20577"/>
          <ac:spMkLst>
            <pc:docMk/>
            <pc:sldMk cId="578091823" sldId="275"/>
            <ac:spMk id="8" creationId="{8D754369-1307-474C-8C80-0249A27F3A8A}"/>
          </ac:spMkLst>
        </pc:spChg>
        <pc:spChg chg="add mod">
          <ac:chgData name="gonzaloggc95@gmail.com" userId="abdefa83f68b1196" providerId="LiveId" clId="{E33DF6CE-A56E-4721-9E0D-0DDB9D5BFF6D}" dt="2020-09-21T16:40:43.062" v="3943" actId="404"/>
          <ac:spMkLst>
            <pc:docMk/>
            <pc:sldMk cId="578091823" sldId="275"/>
            <ac:spMk id="9" creationId="{A016A876-5B8C-4856-BA48-C4B6D6D9A60C}"/>
          </ac:spMkLst>
        </pc:spChg>
      </pc:sldChg>
      <pc:sldChg chg="modSp mod modAnim">
        <pc:chgData name="gonzaloggc95@gmail.com" userId="abdefa83f68b1196" providerId="LiveId" clId="{E33DF6CE-A56E-4721-9E0D-0DDB9D5BFF6D}" dt="2020-09-22T07:35:53.750" v="5746"/>
        <pc:sldMkLst>
          <pc:docMk/>
          <pc:sldMk cId="3528448967" sldId="276"/>
        </pc:sldMkLst>
        <pc:spChg chg="mod">
          <ac:chgData name="gonzaloggc95@gmail.com" userId="abdefa83f68b1196" providerId="LiveId" clId="{E33DF6CE-A56E-4721-9E0D-0DDB9D5BFF6D}" dt="2020-09-21T16:41:20.147" v="3975" actId="404"/>
          <ac:spMkLst>
            <pc:docMk/>
            <pc:sldMk cId="3528448967" sldId="276"/>
            <ac:spMk id="2" creationId="{CEF020B1-3555-4128-9E37-065C1AC69DF7}"/>
          </ac:spMkLst>
        </pc:spChg>
      </pc:sldChg>
      <pc:sldChg chg="addSp delSp modSp new mod modAnim">
        <pc:chgData name="gonzaloggc95@gmail.com" userId="abdefa83f68b1196" providerId="LiveId" clId="{E33DF6CE-A56E-4721-9E0D-0DDB9D5BFF6D}" dt="2020-09-22T07:35:19.036" v="5734"/>
        <pc:sldMkLst>
          <pc:docMk/>
          <pc:sldMk cId="2567746014" sldId="277"/>
        </pc:sldMkLst>
        <pc:spChg chg="mod">
          <ac:chgData name="gonzaloggc95@gmail.com" userId="abdefa83f68b1196" providerId="LiveId" clId="{E33DF6CE-A56E-4721-9E0D-0DDB9D5BFF6D}" dt="2020-09-21T16:40:52.267" v="3952" actId="404"/>
          <ac:spMkLst>
            <pc:docMk/>
            <pc:sldMk cId="2567746014" sldId="277"/>
            <ac:spMk id="2" creationId="{20097F31-7A09-4BE4-8339-F48B0DD5D09B}"/>
          </ac:spMkLst>
        </pc:spChg>
        <pc:spChg chg="del mod">
          <ac:chgData name="gonzaloggc95@gmail.com" userId="abdefa83f68b1196" providerId="LiveId" clId="{E33DF6CE-A56E-4721-9E0D-0DDB9D5BFF6D}" dt="2020-09-21T16:26:18.772" v="3162" actId="478"/>
          <ac:spMkLst>
            <pc:docMk/>
            <pc:sldMk cId="2567746014" sldId="277"/>
            <ac:spMk id="3" creationId="{D67D97E0-408F-4899-96F2-6599AEF589DB}"/>
          </ac:spMkLst>
        </pc:spChg>
        <pc:spChg chg="add del mod">
          <ac:chgData name="gonzaloggc95@gmail.com" userId="abdefa83f68b1196" providerId="LiveId" clId="{E33DF6CE-A56E-4721-9E0D-0DDB9D5BFF6D}" dt="2020-09-21T16:26:18.773" v="3164"/>
          <ac:spMkLst>
            <pc:docMk/>
            <pc:sldMk cId="2567746014" sldId="277"/>
            <ac:spMk id="4" creationId="{6CCA569C-5D23-4133-B01E-C5130A605489}"/>
          </ac:spMkLst>
        </pc:spChg>
        <pc:spChg chg="add del mod">
          <ac:chgData name="gonzaloggc95@gmail.com" userId="abdefa83f68b1196" providerId="LiveId" clId="{E33DF6CE-A56E-4721-9E0D-0DDB9D5BFF6D}" dt="2020-09-21T16:25:59.297" v="3152" actId="47"/>
          <ac:spMkLst>
            <pc:docMk/>
            <pc:sldMk cId="2567746014" sldId="277"/>
            <ac:spMk id="6" creationId="{C78829AF-FE5F-4102-916A-62B8598AA063}"/>
          </ac:spMkLst>
        </pc:spChg>
        <pc:spChg chg="add mod">
          <ac:chgData name="gonzaloggc95@gmail.com" userId="abdefa83f68b1196" providerId="LiveId" clId="{E33DF6CE-A56E-4721-9E0D-0DDB9D5BFF6D}" dt="2020-09-21T22:21:55.449" v="4800" actId="207"/>
          <ac:spMkLst>
            <pc:docMk/>
            <pc:sldMk cId="2567746014" sldId="277"/>
            <ac:spMk id="8" creationId="{AB2C3FA2-F1FB-4092-9B49-B598463B391C}"/>
          </ac:spMkLst>
        </pc:spChg>
        <pc:picChg chg="add mod">
          <ac:chgData name="gonzaloggc95@gmail.com" userId="abdefa83f68b1196" providerId="LiveId" clId="{E33DF6CE-A56E-4721-9E0D-0DDB9D5BFF6D}" dt="2020-09-21T16:31:12.134" v="3344" actId="1076"/>
          <ac:picMkLst>
            <pc:docMk/>
            <pc:sldMk cId="2567746014" sldId="277"/>
            <ac:picMk id="10" creationId="{2BD304F3-7326-46A3-87BB-61256536E87B}"/>
          </ac:picMkLst>
        </pc:picChg>
      </pc:sldChg>
      <pc:sldChg chg="addSp delSp modSp new mod">
        <pc:chgData name="gonzaloggc95@gmail.com" userId="abdefa83f68b1196" providerId="LiveId" clId="{E33DF6CE-A56E-4721-9E0D-0DDB9D5BFF6D}" dt="2020-09-22T07:26:03.288" v="5030" actId="14100"/>
        <pc:sldMkLst>
          <pc:docMk/>
          <pc:sldMk cId="44064388" sldId="278"/>
        </pc:sldMkLst>
        <pc:spChg chg="mod">
          <ac:chgData name="gonzaloggc95@gmail.com" userId="abdefa83f68b1196" providerId="LiveId" clId="{E33DF6CE-A56E-4721-9E0D-0DDB9D5BFF6D}" dt="2020-09-22T07:24:59.233" v="5020" actId="14100"/>
          <ac:spMkLst>
            <pc:docMk/>
            <pc:sldMk cId="44064388" sldId="278"/>
            <ac:spMk id="2" creationId="{51EE03A8-3EB7-4C13-88EC-61097D7097DF}"/>
          </ac:spMkLst>
        </pc:spChg>
        <pc:spChg chg="del">
          <ac:chgData name="gonzaloggc95@gmail.com" userId="abdefa83f68b1196" providerId="LiveId" clId="{E33DF6CE-A56E-4721-9E0D-0DDB9D5BFF6D}" dt="2020-09-22T07:24:20.251" v="4969" actId="931"/>
          <ac:spMkLst>
            <pc:docMk/>
            <pc:sldMk cId="44064388" sldId="278"/>
            <ac:spMk id="3" creationId="{9C2389E6-51EE-4F49-8C33-62491683C6DE}"/>
          </ac:spMkLst>
        </pc:spChg>
        <pc:spChg chg="add del mod">
          <ac:chgData name="gonzaloggc95@gmail.com" userId="abdefa83f68b1196" providerId="LiveId" clId="{E33DF6CE-A56E-4721-9E0D-0DDB9D5BFF6D}" dt="2020-09-22T07:25:56.358" v="5022" actId="931"/>
          <ac:spMkLst>
            <pc:docMk/>
            <pc:sldMk cId="44064388" sldId="278"/>
            <ac:spMk id="7" creationId="{A5D156E4-BBBA-4591-B875-F666D1EB56C5}"/>
          </ac:spMkLst>
        </pc:spChg>
        <pc:picChg chg="add del mod">
          <ac:chgData name="gonzaloggc95@gmail.com" userId="abdefa83f68b1196" providerId="LiveId" clId="{E33DF6CE-A56E-4721-9E0D-0DDB9D5BFF6D}" dt="2020-09-22T07:25:53.339" v="5021" actId="478"/>
          <ac:picMkLst>
            <pc:docMk/>
            <pc:sldMk cId="44064388" sldId="278"/>
            <ac:picMk id="5" creationId="{85001A5D-4CE1-4668-8476-D26A4AF7D6AE}"/>
          </ac:picMkLst>
        </pc:picChg>
        <pc:picChg chg="add mod">
          <ac:chgData name="gonzaloggc95@gmail.com" userId="abdefa83f68b1196" providerId="LiveId" clId="{E33DF6CE-A56E-4721-9E0D-0DDB9D5BFF6D}" dt="2020-09-22T07:26:03.288" v="5030" actId="14100"/>
          <ac:picMkLst>
            <pc:docMk/>
            <pc:sldMk cId="44064388" sldId="278"/>
            <ac:picMk id="9" creationId="{AD90CD53-6596-4E60-A7BC-E9B6A76F64C9}"/>
          </ac:picMkLst>
        </pc:picChg>
      </pc:sldChg>
      <pc:sldChg chg="new del">
        <pc:chgData name="gonzaloggc95@gmail.com" userId="abdefa83f68b1196" providerId="LiveId" clId="{E33DF6CE-A56E-4721-9E0D-0DDB9D5BFF6D}" dt="2020-09-21T16:26:00.821" v="3153" actId="680"/>
        <pc:sldMkLst>
          <pc:docMk/>
          <pc:sldMk cId="2670898948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11C9F-9613-4527-B434-DF24EA466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47DC40-274F-4F3F-8C22-9473DA236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244A50-ED11-4F0E-A342-ACAD10DE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492643-E085-4ECA-852E-FB3D006B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5A0580-696C-4555-8FA5-E754F1B94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598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9CAAA-1D1F-47C1-8EE9-43216926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1A7B49-286C-44BD-883F-474DFE127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C5EE3D-B57E-4CED-99C7-3FC134C5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32683A-E780-4769-A4A7-F3B7954D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A75866-0F0C-4401-B5AC-7E118B9D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8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C262A8-E672-4C06-9028-0103568FE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73DE31-18AB-4874-8B9C-0D045B3D3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D735F5-FBC6-4F22-87EC-B899D036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51ABF7-448A-4E7A-B23A-5E4FB543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66566A-A5C3-4F08-8BF0-0B5EDB0E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765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7F5C2-E64E-4179-B8B5-698A6B23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65AB6-A5E7-457C-B96A-710F01FC3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0787E5-9FCE-4FDF-90C6-0F3AECF1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093542-2EBD-42B0-922B-E82F6901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CA549-06CA-46E3-BB5C-B341490E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894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D8F6D-AD35-4358-B687-9BFED2B2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7E7EEF-589F-4DF1-8C2B-2E459149C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0756E-3B45-40A0-99C0-B6FA978F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04F499-8B4B-453F-87B7-D2C8403A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DA0FB1-3543-4CAB-8332-CBD46CF2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17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F7A0F4-F915-427B-B20B-68EEEC29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E93BA1-DF61-47F4-AE6B-90BBCEC6A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9E40B1-DFDA-40A6-81B9-DD425AFFB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A40B7A-5A50-4EE4-A486-738E1C95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99C2D0-40C7-40BA-8891-1FB065F6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2AC8FB-588F-42CA-805E-CC1D9B74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025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99A26-D6AF-499E-BEB0-A981829C6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0AFDF9-091D-44A5-ACEA-AAFB97A7E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21ACB8-E1BA-49D4-8033-436984D80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E28A7C-A0B2-44CE-9879-E983A0129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7542252-A7E2-4A9D-9998-BA115A959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4DFAC2-01FE-49DD-AB46-0CBC6C68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D12D2F-9951-4619-BFA6-C041D2078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3EA117-D63B-4B95-B83D-2A00660E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34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32D00-DC32-47A6-A8A8-2962F391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677453-7FA9-4081-AE26-D37ACFD1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05F8FF-288E-48AB-AD18-F63E65F1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8667DC-D579-4134-A89C-649BA717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56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AAC874-4F84-4B57-ABEE-CDD1F7E28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B478CA-DF77-47AA-96A6-D11B3BDB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B58451-473D-4240-B15A-A9A0DDFB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48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D8395-891D-4DED-9665-39A799BA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8E1031-CA9F-42B3-957D-44B845E9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18BDFD-F7FE-4502-82AC-76386F4A9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A4827-FDED-49C9-804F-583FBC19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DFEF45-41C9-4652-B8DF-BF62DC19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494219-BC80-4D92-97C0-16D1C618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044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CA67E-C31D-4768-A2FA-DBC23942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2BAF36-90BF-4B06-86A6-B9CBD0A07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56EC3C-2F30-4285-BE00-D58CBC419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CE39EE-31ED-4AF4-ADB3-B2F5E004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199406-5BCC-4DAB-AA02-5BEE1FA0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32247B-3706-4BE7-ABF3-638FD2FD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2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A03A79-5974-4531-AEEF-41F8B056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A1B020-8CC0-4EB8-99C8-E0A603302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BECDE3-28B4-4F5D-A319-F233D65D6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1EDB9-9AB5-4F4F-8DB5-6D792CEE46AD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D15F0B-5D4C-4D1E-B3DC-B1102CBCD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380C8F-CB60-4B4D-B223-9BC6BC291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B46E4-FFB1-468C-ABC5-BCE0775ED21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349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7F6F2-E118-4167-B119-CD05F3DAD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593" y="1178634"/>
            <a:ext cx="9758289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role of cross-linguistic lexical similarity on bilingual word acquisition</a:t>
            </a:r>
            <a:endParaRPr lang="es-ES" sz="40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5FABBA-13B5-42DE-8309-6B09ADBD6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120"/>
            <a:ext cx="9589477" cy="1655762"/>
          </a:xfrm>
        </p:spPr>
        <p:txBody>
          <a:bodyPr>
            <a:normAutofit lnSpcReduction="1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Gonzalo García-Castro, Daniela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Avila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-Varela, Núria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Sebastian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-Galles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SAP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seminar</a:t>
            </a:r>
            <a:endParaRPr lang="es-E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September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22nd 2020</a:t>
            </a:r>
          </a:p>
        </p:txBody>
      </p:sp>
    </p:spTree>
    <p:extLst>
      <p:ext uri="{BB962C8B-B14F-4D97-AF65-F5344CB8AC3E}">
        <p14:creationId xmlns:p14="http://schemas.microsoft.com/office/powerpoint/2010/main" val="573530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97F31-7A09-4BE4-8339-F48B0DD5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829AF-FE5F-4102-916A-62B8598AA063}"/>
              </a:ext>
            </a:extLst>
          </p:cNvPr>
          <p:cNvSpPr txBox="1"/>
          <p:nvPr/>
        </p:nvSpPr>
        <p:spPr>
          <a:xfrm>
            <a:off x="1230405" y="4076144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2C3FA2-F1FB-4092-9B49-B598463B391C}"/>
                  </a:ext>
                </a:extLst>
              </p:cNvPr>
              <p:cNvSpPr txBox="1"/>
              <p:nvPr/>
            </p:nvSpPr>
            <p:spPr>
              <a:xfrm>
                <a:off x="940883" y="1690688"/>
                <a:ext cx="8046626" cy="42170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𝐴𝑠𝑦𝑚𝑝𝑡𝑜𝑡𝑒</m:t>
                          </m:r>
                        </m:num>
                        <m:den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E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s-E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E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𝑀𝑖𝑑</m:t>
                                      </m:r>
                                      <m:r>
                                        <a:rPr lang="es-E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𝐴𝑔𝑒</m:t>
                                      </m:r>
                                    </m:num>
                                    <m:den>
                                      <m:r>
                                        <a:rPr lang="es-E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𝑆𝑐𝑎𝑙𝑒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</m:den>
                      </m:f>
                    </m:oMath>
                  </m:oMathPara>
                </a14:m>
                <a:endParaRPr lang="es-ES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:br>
                  <a:rPr lang="es-ES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𝐴𝑠𝑦𝑚𝑝𝑡𝑜𝑡𝑒</m:t>
                      </m:r>
                      <m:r>
                        <a:rPr lang="es-E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:br>
                  <a:rPr lang="es-ES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𝑆𝑐𝑎𝑙𝑒</m:t>
                      </m:r>
                      <m:r>
                        <a:rPr lang="es-E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:br>
                  <a:rPr lang="es-ES" sz="24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𝑀𝑖𝑑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E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</m:oMath>
                  </m:oMathPara>
                </a14:m>
                <a:endParaRPr lang="es-ES" sz="24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𝐶𝑜𝑔𝑛𝑎𝑡𝑒𝑛𝑒𝑠𝑠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𝐷𝑜𝑚𝑖𝑛𝑎𝑛𝑐𝑒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𝐶𝑜𝑔𝑛𝑎𝑡𝑒𝑛𝑒𝑠𝑠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br>
                  <a:rPr lang="es-ES" sz="2400" b="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</a:br>
                <a:br>
                  <a:rPr lang="es-ES" sz="2400" b="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Translation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4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Equivalent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2C3FA2-F1FB-4092-9B49-B598463B3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83" y="1690688"/>
                <a:ext cx="8046626" cy="4217052"/>
              </a:xfrm>
              <a:prstGeom prst="rect">
                <a:avLst/>
              </a:prstGeom>
              <a:blipFill>
                <a:blip r:embed="rId2"/>
                <a:stretch>
                  <a:fillRect l="-1742" b="-23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BD304F3-7326-46A3-87BB-61256536E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31" y="371656"/>
            <a:ext cx="6633086" cy="35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4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6549-5C8E-490B-97D3-988290FA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14864-51E0-4544-805C-F053FDE3812C}"/>
              </a:ext>
            </a:extLst>
          </p:cNvPr>
          <p:cNvSpPr txBox="1"/>
          <p:nvPr/>
        </p:nvSpPr>
        <p:spPr>
          <a:xfrm>
            <a:off x="838200" y="1712823"/>
            <a:ext cx="1063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fits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correcting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predictors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4660E7-C0B5-47B7-86A8-45A6A32BA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10" y="3002838"/>
            <a:ext cx="9138120" cy="2622685"/>
          </a:xfrm>
        </p:spPr>
      </p:pic>
    </p:spTree>
    <p:extLst>
      <p:ext uri="{BB962C8B-B14F-4D97-AF65-F5344CB8AC3E}">
        <p14:creationId xmlns:p14="http://schemas.microsoft.com/office/powerpoint/2010/main" val="141742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18C1FAF-2D1E-4F5F-87D2-AF75DAD77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85" y="1181685"/>
            <a:ext cx="9644798" cy="5511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82E17-8316-4F5D-83B4-8B53EE2C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comprehension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5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6617-7479-4479-8D48-DC6F2604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comprehension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BCAE9-2897-40AE-8CE9-6EA252EAA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3" y="1690688"/>
            <a:ext cx="6799386" cy="470152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4EF5A-8CCA-4293-A10D-DFF2DFCEF4F0}"/>
              </a:ext>
            </a:extLst>
          </p:cNvPr>
          <p:cNvSpPr txBox="1"/>
          <p:nvPr/>
        </p:nvSpPr>
        <p:spPr>
          <a:xfrm>
            <a:off x="7016173" y="1855768"/>
            <a:ext cx="5223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Mid-point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re-scaled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21.5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-2.84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-0.22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000" i="1" dirty="0">
                <a:latin typeface="Arial" panose="020B0604020202020204" pitchFamily="34" charset="0"/>
                <a:cs typeface="Arial" panose="020B0604020202020204" pitchFamily="34" charset="0"/>
              </a:rPr>
              <a:t> ×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1.40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9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7396-3690-41A5-9C60-E77C0CAC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80ACD-524F-4324-AACA-BCBC2156E1A8}"/>
              </a:ext>
            </a:extLst>
          </p:cNvPr>
          <p:cNvSpPr txBox="1"/>
          <p:nvPr/>
        </p:nvSpPr>
        <p:spPr>
          <a:xfrm>
            <a:off x="965527" y="1543484"/>
            <a:ext cx="100987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fits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correcting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predictors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06F55-7A1C-4F28-8458-09B60FE14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40" y="2987755"/>
            <a:ext cx="9138120" cy="2622685"/>
          </a:xfrm>
        </p:spPr>
      </p:pic>
    </p:spTree>
    <p:extLst>
      <p:ext uri="{BB962C8B-B14F-4D97-AF65-F5344CB8AC3E}">
        <p14:creationId xmlns:p14="http://schemas.microsoft.com/office/powerpoint/2010/main" val="273042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481466C-4238-4B02-A5B5-D520244F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8" y="972263"/>
            <a:ext cx="9661072" cy="5520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DEE72-A421-4B72-A07A-723F07F8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5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9738-A3BA-4D53-85C0-7ECB39D9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14404A-2F1D-4F96-A4DA-98B17460B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99" y="1690688"/>
            <a:ext cx="6569088" cy="4492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8EC5D9-6CDB-4296-BF9F-DA1CE5BDEB87}"/>
              </a:ext>
            </a:extLst>
          </p:cNvPr>
          <p:cNvSpPr txBox="1"/>
          <p:nvPr/>
        </p:nvSpPr>
        <p:spPr>
          <a:xfrm>
            <a:off x="7016173" y="1855768"/>
            <a:ext cx="52238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Mid-point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re-scaled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28.38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-3.08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-0.68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000" i="1" dirty="0">
                <a:latin typeface="Arial" panose="020B0604020202020204" pitchFamily="34" charset="0"/>
                <a:cs typeface="Arial" panose="020B0604020202020204" pitchFamily="34" charset="0"/>
              </a:rPr>
              <a:t> × </a:t>
            </a:r>
            <a:r>
              <a:rPr lang="es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1.24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5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20B1-3555-4128-9E37-065C1AC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mid-points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AoA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41A81-C23C-43FA-99B0-21FBE7B35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39" y="1467098"/>
            <a:ext cx="9240521" cy="5280298"/>
          </a:xfrm>
        </p:spPr>
      </p:pic>
    </p:spTree>
    <p:extLst>
      <p:ext uri="{BB962C8B-B14F-4D97-AF65-F5344CB8AC3E}">
        <p14:creationId xmlns:p14="http://schemas.microsoft.com/office/powerpoint/2010/main" val="35284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5BF-434D-4EBC-8F81-13249BAA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54D74-DE78-479C-8B50-BB8D66D7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lexical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acquired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earlier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Catalan-Spanish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mostly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least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(L2)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and in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Shorter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consistent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lexical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more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wider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ideally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longitudinal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needed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72CF-7319-4AF0-9873-B9D97A9D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00F31-67CF-4D84-BC6C-442714DE1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sectional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developmental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sould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taken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care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Age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falls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 bit short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Psychometric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artifact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parents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&gt;16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children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asked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comprehension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comprehension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classsic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CDI. More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likely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-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F6934-BF51-432E-8538-1498530F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Bilingual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lexical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4840FF-DAF8-4368-85D8-02E8E272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One-to-three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old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show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conceptual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monolinguals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similar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Core et al. 2013)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suggests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equivalents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 central role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lexical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At 24mo,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share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-similar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show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vocabularies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Floccia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2018).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8CCA00-552C-4810-91B9-C1AC75995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16" y="164543"/>
            <a:ext cx="8350128" cy="63283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174B26-A51B-49A8-A672-758DFF70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56" y="601099"/>
            <a:ext cx="3719052" cy="1325563"/>
          </a:xfrm>
        </p:spPr>
        <p:txBody>
          <a:bodyPr>
            <a:norm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Lexical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6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03A8-3EB7-4C13-88EC-61097D70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69898" cy="1325563"/>
          </a:xfrm>
        </p:spPr>
        <p:txBody>
          <a:bodyPr/>
          <a:lstStyle/>
          <a:p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Wordbank</a:t>
            </a: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AD90CD53-6596-4E60-A7BC-E9B6A76F6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34" y="0"/>
            <a:ext cx="6933102" cy="6696222"/>
          </a:xfrm>
        </p:spPr>
      </p:pic>
    </p:spTree>
    <p:extLst>
      <p:ext uri="{BB962C8B-B14F-4D97-AF65-F5344CB8AC3E}">
        <p14:creationId xmlns:p14="http://schemas.microsoft.com/office/powerpoint/2010/main" val="4406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12A3D-C13F-43AA-B79B-4E99899F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C57F3E-046A-4E3B-8913-1E803C18D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977"/>
            <a:ext cx="10515600" cy="50428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i="1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s-E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selective</a:t>
            </a:r>
            <a:r>
              <a:rPr lang="es-E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adults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Costa et al., 2000)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toddlers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Von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Holzen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2012)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activate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equivalents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activated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impacts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performance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comprehension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tasks.How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on-line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phenomenon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lexical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off-line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Anchoring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Hills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2009)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and/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phonological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Fourtassi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2020)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aquired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are more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likely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7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D3CDA2-77C9-471C-BEAF-E70A5655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F94EBC-7DCD-406E-B1D8-E8B3C1CD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371"/>
            <a:ext cx="10405340" cy="1802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plays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 role in lexical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lvl="1" indent="0"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aid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371600" lvl="2" indent="-457200">
              <a:buFont typeface="+mj-lt"/>
              <a:buAutoNum type="arabicParenR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earlier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acquired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closer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in time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CEAC52-DDAC-41F1-987E-E2355E077835}"/>
              </a:ext>
            </a:extLst>
          </p:cNvPr>
          <p:cNvGrpSpPr/>
          <p:nvPr/>
        </p:nvGrpSpPr>
        <p:grpSpPr>
          <a:xfrm>
            <a:off x="948460" y="3344092"/>
            <a:ext cx="10405340" cy="2968615"/>
            <a:chOff x="948460" y="3424054"/>
            <a:chExt cx="10405340" cy="26763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757D00-8D8C-4A35-AB19-7CCA96B631B1}"/>
                </a:ext>
              </a:extLst>
            </p:cNvPr>
            <p:cNvSpPr/>
            <p:nvPr/>
          </p:nvSpPr>
          <p:spPr>
            <a:xfrm>
              <a:off x="7487197" y="3429000"/>
              <a:ext cx="3866603" cy="2671354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379A50-1C88-4869-A3DE-6B26C98DE659}"/>
                </a:ext>
              </a:extLst>
            </p:cNvPr>
            <p:cNvSpPr/>
            <p:nvPr/>
          </p:nvSpPr>
          <p:spPr>
            <a:xfrm>
              <a:off x="948460" y="3429000"/>
              <a:ext cx="3866603" cy="2671354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6B29DF-2933-43E8-A6B6-1D9E1FBEA112}"/>
                </a:ext>
              </a:extLst>
            </p:cNvPr>
            <p:cNvSpPr txBox="1"/>
            <p:nvPr/>
          </p:nvSpPr>
          <p:spPr>
            <a:xfrm>
              <a:off x="1535032" y="5191507"/>
              <a:ext cx="1026243" cy="5232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perro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E5DDA4-5AAF-4143-A1C2-E7574004A5F1}"/>
                </a:ext>
              </a:extLst>
            </p:cNvPr>
            <p:cNvSpPr txBox="1"/>
            <p:nvPr/>
          </p:nvSpPr>
          <p:spPr>
            <a:xfrm>
              <a:off x="9904454" y="5191506"/>
              <a:ext cx="764953" cy="523220"/>
            </a:xfrm>
            <a:prstGeom prst="rect">
              <a:avLst/>
            </a:prstGeom>
            <a:solidFill>
              <a:srgbClr val="FF9B9B"/>
            </a:solidFill>
          </p:spPr>
          <p:txBody>
            <a:bodyPr wrap="none" rtlCol="0">
              <a:spAutoFit/>
            </a:bodyPr>
            <a:lstStyle/>
            <a:p>
              <a:r>
                <a:rPr lang="es-ES" sz="2800" dirty="0" err="1">
                  <a:latin typeface="Arial" panose="020B0604020202020204" pitchFamily="34" charset="0"/>
                  <a:cs typeface="Arial" panose="020B0604020202020204" pitchFamily="34" charset="0"/>
                </a:rPr>
                <a:t>gos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56422B-1C23-40F3-BDE7-8C54E8F57750}"/>
                </a:ext>
              </a:extLst>
            </p:cNvPr>
            <p:cNvSpPr txBox="1"/>
            <p:nvPr/>
          </p:nvSpPr>
          <p:spPr>
            <a:xfrm>
              <a:off x="3743805" y="4242529"/>
              <a:ext cx="885179" cy="5232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latin typeface="Arial" panose="020B0604020202020204" pitchFamily="34" charset="0"/>
                  <a:cs typeface="Arial" panose="020B0604020202020204" pitchFamily="34" charset="0"/>
                </a:rPr>
                <a:t>gato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F5B22C-4725-4468-B207-FDC595CE74BA}"/>
                </a:ext>
              </a:extLst>
            </p:cNvPr>
            <p:cNvSpPr txBox="1"/>
            <p:nvPr/>
          </p:nvSpPr>
          <p:spPr>
            <a:xfrm>
              <a:off x="7711830" y="4237646"/>
              <a:ext cx="684803" cy="523220"/>
            </a:xfrm>
            <a:prstGeom prst="rect">
              <a:avLst/>
            </a:prstGeom>
            <a:solidFill>
              <a:srgbClr val="FF9B9B"/>
            </a:solidFill>
          </p:spPr>
          <p:txBody>
            <a:bodyPr wrap="none" rtlCol="0">
              <a:spAutoFit/>
            </a:bodyPr>
            <a:lstStyle/>
            <a:p>
              <a:r>
                <a:rPr lang="es-ES" sz="2800" dirty="0" err="1">
                  <a:latin typeface="Arial" panose="020B0604020202020204" pitchFamily="34" charset="0"/>
                  <a:cs typeface="Arial" panose="020B0604020202020204" pitchFamily="34" charset="0"/>
                </a:rPr>
                <a:t>gat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79DA3B-0E09-4006-AE6F-2C2867F5E72F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2561275" y="5453116"/>
              <a:ext cx="7343179" cy="1"/>
            </a:xfrm>
            <a:prstGeom prst="straightConnector1">
              <a:avLst/>
            </a:prstGeom>
            <a:ln w="5715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CA04B9A-10A3-4804-8498-45BD2794571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4628984" y="4499256"/>
              <a:ext cx="3082846" cy="48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A1B3C5-6F25-4F86-9490-B6E16CBFA5CB}"/>
                </a:ext>
              </a:extLst>
            </p:cNvPr>
            <p:cNvSpPr txBox="1"/>
            <p:nvPr/>
          </p:nvSpPr>
          <p:spPr>
            <a:xfrm>
              <a:off x="948460" y="3424054"/>
              <a:ext cx="3866603" cy="3385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SPANISH (L1)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6DF556-12FE-4805-B884-8BEBCE365AF9}"/>
                </a:ext>
              </a:extLst>
            </p:cNvPr>
            <p:cNvSpPr txBox="1"/>
            <p:nvPr/>
          </p:nvSpPr>
          <p:spPr>
            <a:xfrm>
              <a:off x="7487197" y="3434675"/>
              <a:ext cx="3866603" cy="3385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CATALAN (L2)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58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81A3-2E1B-459A-8FDE-4D53A9ED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checklist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C449CF-2E8E-49E7-B19E-98C28CF1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242"/>
            <a:ext cx="1107512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BiLexicon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wanted</a:t>
            </a:r>
            <a:r>
              <a:rPr lang="es-E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457200" lvl="1" indent="0">
              <a:buNone/>
            </a:pP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“mesa”: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Understands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Understands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Says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endParaRPr lang="es-E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s-E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On-line (~200/800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(~100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adverbs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analyses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nouns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adjectives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Fourtassi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2020)</a:t>
            </a:r>
          </a:p>
          <a:p>
            <a:pPr marL="0" indent="0">
              <a:buNone/>
            </a:pPr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696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equivalents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(526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172 non-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8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54369-1307-474C-8C80-0249A27F3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7128"/>
            <a:ext cx="10515600" cy="427268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Lexical frequency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 potential confound (cognates could be more frequent)</a:t>
            </a:r>
          </a:p>
          <a:p>
            <a:pPr marL="0" indent="0" algn="l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Lexical frequencies from SUBTLEX-ESP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2011)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SUBTLEX-CAT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(Boada et al., 2019).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on TV show subtitles (adult norms)</a:t>
            </a:r>
          </a:p>
          <a:p>
            <a:pPr marL="0" indent="0" algn="l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differences in lexical frequency across: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Languages 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𝐵𝐹</a:t>
            </a:r>
            <a:r>
              <a:rPr lang="es-ES" sz="2400" u="none" strike="noStrike" baseline="-250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s-ES" sz="240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= 12.26 ± 181 0.001%)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Cognates status (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𝐵𝐹</a:t>
            </a:r>
            <a:r>
              <a:rPr lang="es-ES" sz="2400" i="0" u="none" strike="noStrike" baseline="-250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= 14.39 ± 0.000%)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es-ES" sz="2400" i="0" u="none" strike="noStrike" dirty="0" err="1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s-ES" sz="240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combinations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(𝐵𝐹</a:t>
            </a:r>
            <a:r>
              <a:rPr lang="es-ES" sz="2400" i="0" u="none" strike="noStrike" baseline="-250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s-ES" sz="24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= 699.65 ± 0.016%).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16A876-5B8C-4856-BA48-C4B6D6D9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checklist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09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A081E-AF0C-4CFD-9C42-E24F40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4"/>
            <a:ext cx="10515600" cy="1481188"/>
          </a:xfrm>
        </p:spPr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CC88D7E-8D94-4A41-BA12-3B2D59314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47128"/>
            <a:ext cx="5403606" cy="4272681"/>
          </a:xfrm>
        </p:spPr>
        <p:txBody>
          <a:bodyPr>
            <a:normAutofit/>
          </a:bodyPr>
          <a:lstStyle/>
          <a:p>
            <a:pPr marL="0" indent="0" algn="l">
              <a:spcBef>
                <a:spcPts val="2400"/>
              </a:spcBef>
              <a:buNone/>
            </a:pPr>
            <a:r>
              <a:rPr lang="en-US" sz="2400" b="1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= 437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bilinguals (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12-34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spcBef>
                <a:spcPts val="2400"/>
              </a:spcBef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Spanish and Catalan (%) as reported by parents</a:t>
            </a:r>
          </a:p>
          <a:p>
            <a:pPr marL="0" indent="0" algn="l">
              <a:spcBef>
                <a:spcPts val="240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Participants considered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bilinguals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exposed to 5% of a 2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language</a:t>
            </a:r>
          </a:p>
          <a:p>
            <a:pPr marL="0" indent="0" algn="l">
              <a:spcBef>
                <a:spcPts val="240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xcluded participants with &gt;10% exposure to a 3</a:t>
            </a:r>
            <a:r>
              <a:rPr lang="en-US" sz="2400" b="0" i="0" u="none" strike="noStrike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s-E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1EBB4AF2-1B73-4722-A18E-CB8BFEFFE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" r="2" b="-238"/>
          <a:stretch/>
        </p:blipFill>
        <p:spPr>
          <a:xfrm>
            <a:off x="6026281" y="1517452"/>
            <a:ext cx="6162670" cy="49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7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6A673-6F07-4CA1-B9A2-05A18200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32ABE-6F5D-47FC-8C6C-9DF7D2B28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58" y="1700960"/>
            <a:ext cx="7535082" cy="4431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L1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vs. L2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“taula”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L1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Catalan-dominant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“mesa”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L1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Spanish-dominant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vs. Non-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cognate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cognates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raters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phonological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lvl="1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×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Cognateness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199F0-6225-4AD6-8FA4-7EEEF55A6F1B}"/>
              </a:ext>
            </a:extLst>
          </p:cNvPr>
          <p:cNvCxnSpPr/>
          <p:nvPr/>
        </p:nvCxnSpPr>
        <p:spPr>
          <a:xfrm>
            <a:off x="8238812" y="1690688"/>
            <a:ext cx="0" cy="46634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660195-B9D3-4B90-AD1E-D450B5634552}"/>
              </a:ext>
            </a:extLst>
          </p:cNvPr>
          <p:cNvSpPr txBox="1"/>
          <p:nvPr/>
        </p:nvSpPr>
        <p:spPr>
          <a:xfrm>
            <a:off x="8443985" y="1700960"/>
            <a:ext cx="34790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Proportion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infants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understan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/produce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TE at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bins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3950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9E54B-0DFF-4963-B753-2E33E5C0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 curves</a:t>
            </a:r>
          </a:p>
        </p:txBody>
      </p:sp>
      <p:pic>
        <p:nvPicPr>
          <p:cNvPr id="5" name="Content Placeholder 4" descr="A baby sitting on a table&#10;&#10;Description automatically generated">
            <a:extLst>
              <a:ext uri="{FF2B5EF4-FFF2-40B4-BE49-F238E27FC236}">
                <a16:creationId xmlns:a16="http://schemas.microsoft.com/office/drawing/2014/main" id="{4AE17EE7-AD8A-4246-AEE5-00DDF3B2F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22" y="1178020"/>
            <a:ext cx="3118680" cy="3682574"/>
          </a:xfr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7C4EC58-766D-4FC2-BFF7-E6C26C2E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1" y="1348155"/>
            <a:ext cx="6484503" cy="3512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E7D09-7431-4B5E-AFEF-897B2FCF3809}"/>
              </a:ext>
            </a:extLst>
          </p:cNvPr>
          <p:cNvSpPr txBox="1"/>
          <p:nvPr/>
        </p:nvSpPr>
        <p:spPr>
          <a:xfrm>
            <a:off x="201637" y="5155740"/>
            <a:ext cx="117887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theoretically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meaningful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(Mayor &amp; Plunkett, 2011; </a:t>
            </a:r>
            <a:r>
              <a:rPr lang="es-ES" sz="2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Mahr</a:t>
            </a:r>
            <a:r>
              <a:rPr lang="es-ES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2020)</a:t>
            </a:r>
          </a:p>
          <a:p>
            <a:pPr>
              <a:spcBef>
                <a:spcPts val="1200"/>
              </a:spcBef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relatively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a “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sensitive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plateaus</a:t>
            </a:r>
            <a:endParaRPr lang="es-E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explicit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29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922</Words>
  <Application>Microsoft Office PowerPoint</Application>
  <PresentationFormat>Widescreen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Tema de Office</vt:lpstr>
      <vt:lpstr>The role of cross-linguistic lexical similarity on bilingual word acquisition</vt:lpstr>
      <vt:lpstr>Bilingual lexical acquisition</vt:lpstr>
      <vt:lpstr>Parallel activation</vt:lpstr>
      <vt:lpstr>Our study</vt:lpstr>
      <vt:lpstr>Vocabulary checklist</vt:lpstr>
      <vt:lpstr>Vocabulary checklist</vt:lpstr>
      <vt:lpstr>Sample</vt:lpstr>
      <vt:lpstr>Design</vt:lpstr>
      <vt:lpstr>Data analysis: Logistic curves</vt:lpstr>
      <vt:lpstr>Data analysis</vt:lpstr>
      <vt:lpstr>Results: production</vt:lpstr>
      <vt:lpstr>Results: comprehension</vt:lpstr>
      <vt:lpstr>Results: comprehension</vt:lpstr>
      <vt:lpstr>Results: production</vt:lpstr>
      <vt:lpstr>Results: production</vt:lpstr>
      <vt:lpstr>Results: production</vt:lpstr>
      <vt:lpstr>Results: predicted mid-points (AoA)</vt:lpstr>
      <vt:lpstr>Discussion: Summary</vt:lpstr>
      <vt:lpstr>Discussion: Weak points</vt:lpstr>
      <vt:lpstr>Lexical frequency</vt:lpstr>
      <vt:lpstr>Wordbank Production only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cross-linguistic lexical similarity on bilingual word acquisition.</dc:title>
  <dc:creator>gonzaloggc95@gmail.com</dc:creator>
  <cp:lastModifiedBy>gonzaloggc95@gmail.com</cp:lastModifiedBy>
  <cp:revision>1</cp:revision>
  <dcterms:created xsi:type="dcterms:W3CDTF">2020-09-21T09:53:11Z</dcterms:created>
  <dcterms:modified xsi:type="dcterms:W3CDTF">2020-09-22T07:48:40Z</dcterms:modified>
</cp:coreProperties>
</file>